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2" r:id="rId1"/>
  </p:sldMasterIdLst>
  <p:notesMasterIdLst>
    <p:notesMasterId r:id="rId11"/>
  </p:notesMasterIdLst>
  <p:sldIdLst>
    <p:sldId id="280" r:id="rId2"/>
    <p:sldId id="256" r:id="rId3"/>
    <p:sldId id="257" r:id="rId4"/>
    <p:sldId id="258" r:id="rId5"/>
    <p:sldId id="259" r:id="rId6"/>
    <p:sldId id="281" r:id="rId7"/>
    <p:sldId id="262" r:id="rId8"/>
    <p:sldId id="267" r:id="rId9"/>
    <p:sldId id="270" r:id="rId10"/>
  </p:sldIdLst>
  <p:sldSz cx="13817600" cy="77724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49" d="100"/>
          <a:sy n="49" d="100"/>
        </p:scale>
        <p:origin x="696"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E12B7F6-9D80-44C7-810B-CF11CF973014}" type="datetimeFigureOut">
              <a:rPr lang="en-US" smtClean="0"/>
              <a:t>10/20/2019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7BD5F6E-96C8-4B04-AD43-1087AB1F095F}" type="slidenum">
              <a:rPr lang="en-US" smtClean="0"/>
              <a:t>‹#›</a:t>
            </a:fld>
            <a:endParaRPr lang="en-US"/>
          </a:p>
        </p:txBody>
      </p:sp>
    </p:spTree>
    <p:extLst>
      <p:ext uri="{BB962C8B-B14F-4D97-AF65-F5344CB8AC3E}">
        <p14:creationId xmlns:p14="http://schemas.microsoft.com/office/powerpoint/2010/main" val="14660797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7BD5F6E-96C8-4B04-AD43-1087AB1F095F}" type="slidenum">
              <a:rPr lang="en-US" smtClean="0"/>
              <a:t>1</a:t>
            </a:fld>
            <a:endParaRPr lang="en-US"/>
          </a:p>
        </p:txBody>
      </p:sp>
    </p:spTree>
    <p:extLst>
      <p:ext uri="{BB962C8B-B14F-4D97-AF65-F5344CB8AC3E}">
        <p14:creationId xmlns:p14="http://schemas.microsoft.com/office/powerpoint/2010/main" val="6849554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727200" y="1272011"/>
            <a:ext cx="10363200" cy="2705947"/>
          </a:xfrm>
        </p:spPr>
        <p:txBody>
          <a:bodyPr anchor="b"/>
          <a:lstStyle>
            <a:lvl1pPr algn="ctr">
              <a:defRPr sz="6800"/>
            </a:lvl1pPr>
          </a:lstStyle>
          <a:p>
            <a:r>
              <a:rPr lang="en-US"/>
              <a:t>Click to edit Master title style</a:t>
            </a:r>
            <a:endParaRPr lang="en-US" dirty="0"/>
          </a:p>
        </p:txBody>
      </p:sp>
      <p:sp>
        <p:nvSpPr>
          <p:cNvPr id="3" name="Subtitle 2"/>
          <p:cNvSpPr>
            <a:spLocks noGrp="1"/>
          </p:cNvSpPr>
          <p:nvPr>
            <p:ph type="subTitle" idx="1"/>
          </p:nvPr>
        </p:nvSpPr>
        <p:spPr>
          <a:xfrm>
            <a:off x="1727200" y="4082310"/>
            <a:ext cx="10363200" cy="1876530"/>
          </a:xfrm>
        </p:spPr>
        <p:txBody>
          <a:bodyPr/>
          <a:lstStyle>
            <a:lvl1pPr marL="0" indent="0" algn="ctr">
              <a:buNone/>
              <a:defRPr sz="2720"/>
            </a:lvl1pPr>
            <a:lvl2pPr marL="518145" indent="0" algn="ctr">
              <a:buNone/>
              <a:defRPr sz="2267"/>
            </a:lvl2pPr>
            <a:lvl3pPr marL="1036290" indent="0" algn="ctr">
              <a:buNone/>
              <a:defRPr sz="2040"/>
            </a:lvl3pPr>
            <a:lvl4pPr marL="1554434" indent="0" algn="ctr">
              <a:buNone/>
              <a:defRPr sz="1813"/>
            </a:lvl4pPr>
            <a:lvl5pPr marL="2072579" indent="0" algn="ctr">
              <a:buNone/>
              <a:defRPr sz="1813"/>
            </a:lvl5pPr>
            <a:lvl6pPr marL="2590724" indent="0" algn="ctr">
              <a:buNone/>
              <a:defRPr sz="1813"/>
            </a:lvl6pPr>
            <a:lvl7pPr marL="3108869" indent="0" algn="ctr">
              <a:buNone/>
              <a:defRPr sz="1813"/>
            </a:lvl7pPr>
            <a:lvl8pPr marL="3627013" indent="0" algn="ctr">
              <a:buNone/>
              <a:defRPr sz="1813"/>
            </a:lvl8pPr>
            <a:lvl9pPr marL="4145158" indent="0" algn="ctr">
              <a:buNone/>
              <a:defRPr sz="1813"/>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189AA77-C8DC-4580-81E9-92322A685CB2}" type="datetime1">
              <a:rPr lang="en-US" smtClean="0"/>
              <a:t>10/20/2019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A881F4-2026-46E0-8375-5DA0CE29D28A}" type="slidenum">
              <a:rPr lang="en-US" smtClean="0"/>
              <a:t>‹#›</a:t>
            </a:fld>
            <a:endParaRPr lang="en-US"/>
          </a:p>
        </p:txBody>
      </p:sp>
    </p:spTree>
    <p:extLst>
      <p:ext uri="{BB962C8B-B14F-4D97-AF65-F5344CB8AC3E}">
        <p14:creationId xmlns:p14="http://schemas.microsoft.com/office/powerpoint/2010/main" val="30738420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85CD1A-0978-4706-9FF4-019DBBDEF37F}" type="datetime1">
              <a:rPr lang="en-US" smtClean="0"/>
              <a:t>10/20/2019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A881F4-2026-46E0-8375-5DA0CE29D28A}" type="slidenum">
              <a:rPr lang="en-US" smtClean="0"/>
              <a:t>‹#›</a:t>
            </a:fld>
            <a:endParaRPr lang="en-US"/>
          </a:p>
        </p:txBody>
      </p:sp>
    </p:spTree>
    <p:extLst>
      <p:ext uri="{BB962C8B-B14F-4D97-AF65-F5344CB8AC3E}">
        <p14:creationId xmlns:p14="http://schemas.microsoft.com/office/powerpoint/2010/main" val="24610696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888220" y="413808"/>
            <a:ext cx="2979420" cy="658675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949960" y="413808"/>
            <a:ext cx="8765540" cy="65867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BC67B9C-EB88-451B-ABC6-823BB04484D8}" type="datetime1">
              <a:rPr lang="en-US" smtClean="0"/>
              <a:t>10/20/2019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A881F4-2026-46E0-8375-5DA0CE29D28A}" type="slidenum">
              <a:rPr lang="en-US" smtClean="0"/>
              <a:t>‹#›</a:t>
            </a:fld>
            <a:endParaRPr lang="en-US"/>
          </a:p>
        </p:txBody>
      </p:sp>
    </p:spTree>
    <p:extLst>
      <p:ext uri="{BB962C8B-B14F-4D97-AF65-F5344CB8AC3E}">
        <p14:creationId xmlns:p14="http://schemas.microsoft.com/office/powerpoint/2010/main" val="3040951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43ADD76-FDC1-4497-92AA-C873001E9443}" type="datetime1">
              <a:rPr lang="en-US" smtClean="0"/>
              <a:t>10/20/2019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A881F4-2026-46E0-8375-5DA0CE29D28A}" type="slidenum">
              <a:rPr lang="en-US" smtClean="0"/>
              <a:t>‹#›</a:t>
            </a:fld>
            <a:endParaRPr lang="en-US"/>
          </a:p>
        </p:txBody>
      </p:sp>
    </p:spTree>
    <p:extLst>
      <p:ext uri="{BB962C8B-B14F-4D97-AF65-F5344CB8AC3E}">
        <p14:creationId xmlns:p14="http://schemas.microsoft.com/office/powerpoint/2010/main" val="27641063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42763" y="1937704"/>
            <a:ext cx="11917680" cy="3233102"/>
          </a:xfrm>
        </p:spPr>
        <p:txBody>
          <a:bodyPr anchor="b"/>
          <a:lstStyle>
            <a:lvl1pPr>
              <a:defRPr sz="6800"/>
            </a:lvl1pPr>
          </a:lstStyle>
          <a:p>
            <a:r>
              <a:rPr lang="en-US"/>
              <a:t>Click to edit Master title style</a:t>
            </a:r>
            <a:endParaRPr lang="en-US" dirty="0"/>
          </a:p>
        </p:txBody>
      </p:sp>
      <p:sp>
        <p:nvSpPr>
          <p:cNvPr id="3" name="Text Placeholder 2"/>
          <p:cNvSpPr>
            <a:spLocks noGrp="1"/>
          </p:cNvSpPr>
          <p:nvPr>
            <p:ph type="body" idx="1"/>
          </p:nvPr>
        </p:nvSpPr>
        <p:spPr>
          <a:xfrm>
            <a:off x="942763" y="5201392"/>
            <a:ext cx="11917680" cy="1700212"/>
          </a:xfrm>
        </p:spPr>
        <p:txBody>
          <a:bodyPr/>
          <a:lstStyle>
            <a:lvl1pPr marL="0" indent="0">
              <a:buNone/>
              <a:defRPr sz="2720">
                <a:solidFill>
                  <a:schemeClr val="tx1">
                    <a:tint val="75000"/>
                  </a:schemeClr>
                </a:solidFill>
              </a:defRPr>
            </a:lvl1pPr>
            <a:lvl2pPr marL="518145" indent="0">
              <a:buNone/>
              <a:defRPr sz="2267">
                <a:solidFill>
                  <a:schemeClr val="tx1">
                    <a:tint val="75000"/>
                  </a:schemeClr>
                </a:solidFill>
              </a:defRPr>
            </a:lvl2pPr>
            <a:lvl3pPr marL="1036290" indent="0">
              <a:buNone/>
              <a:defRPr sz="2040">
                <a:solidFill>
                  <a:schemeClr val="tx1">
                    <a:tint val="75000"/>
                  </a:schemeClr>
                </a:solidFill>
              </a:defRPr>
            </a:lvl3pPr>
            <a:lvl4pPr marL="1554434" indent="0">
              <a:buNone/>
              <a:defRPr sz="1813">
                <a:solidFill>
                  <a:schemeClr val="tx1">
                    <a:tint val="75000"/>
                  </a:schemeClr>
                </a:solidFill>
              </a:defRPr>
            </a:lvl4pPr>
            <a:lvl5pPr marL="2072579" indent="0">
              <a:buNone/>
              <a:defRPr sz="1813">
                <a:solidFill>
                  <a:schemeClr val="tx1">
                    <a:tint val="75000"/>
                  </a:schemeClr>
                </a:solidFill>
              </a:defRPr>
            </a:lvl5pPr>
            <a:lvl6pPr marL="2590724" indent="0">
              <a:buNone/>
              <a:defRPr sz="1813">
                <a:solidFill>
                  <a:schemeClr val="tx1">
                    <a:tint val="75000"/>
                  </a:schemeClr>
                </a:solidFill>
              </a:defRPr>
            </a:lvl6pPr>
            <a:lvl7pPr marL="3108869" indent="0">
              <a:buNone/>
              <a:defRPr sz="1813">
                <a:solidFill>
                  <a:schemeClr val="tx1">
                    <a:tint val="75000"/>
                  </a:schemeClr>
                </a:solidFill>
              </a:defRPr>
            </a:lvl7pPr>
            <a:lvl8pPr marL="3627013" indent="0">
              <a:buNone/>
              <a:defRPr sz="1813">
                <a:solidFill>
                  <a:schemeClr val="tx1">
                    <a:tint val="75000"/>
                  </a:schemeClr>
                </a:solidFill>
              </a:defRPr>
            </a:lvl8pPr>
            <a:lvl9pPr marL="4145158" indent="0">
              <a:buNone/>
              <a:defRPr sz="181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5A12699-31DE-4290-A62B-5B6F93FE1948}" type="datetime1">
              <a:rPr lang="en-US" smtClean="0"/>
              <a:t>10/20/2019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A881F4-2026-46E0-8375-5DA0CE29D28A}" type="slidenum">
              <a:rPr lang="en-US" smtClean="0"/>
              <a:t>‹#›</a:t>
            </a:fld>
            <a:endParaRPr lang="en-US"/>
          </a:p>
        </p:txBody>
      </p:sp>
    </p:spTree>
    <p:extLst>
      <p:ext uri="{BB962C8B-B14F-4D97-AF65-F5344CB8AC3E}">
        <p14:creationId xmlns:p14="http://schemas.microsoft.com/office/powerpoint/2010/main" val="3743645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949960" y="2069042"/>
            <a:ext cx="5872480" cy="49315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995160" y="2069042"/>
            <a:ext cx="5872480" cy="49315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2D095DC-CE00-4879-85C9-88691C4B1ABD}" type="datetime1">
              <a:rPr lang="en-US" smtClean="0"/>
              <a:t>10/20/2019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3A881F4-2026-46E0-8375-5DA0CE29D28A}" type="slidenum">
              <a:rPr lang="en-US" smtClean="0"/>
              <a:t>‹#›</a:t>
            </a:fld>
            <a:endParaRPr lang="en-US"/>
          </a:p>
        </p:txBody>
      </p:sp>
    </p:spTree>
    <p:extLst>
      <p:ext uri="{BB962C8B-B14F-4D97-AF65-F5344CB8AC3E}">
        <p14:creationId xmlns:p14="http://schemas.microsoft.com/office/powerpoint/2010/main" val="6009821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51760" y="413809"/>
            <a:ext cx="11917680" cy="1502305"/>
          </a:xfrm>
        </p:spPr>
        <p:txBody>
          <a:bodyPr/>
          <a:lstStyle/>
          <a:p>
            <a:r>
              <a:rPr lang="en-US"/>
              <a:t>Click to edit Master title style</a:t>
            </a:r>
            <a:endParaRPr lang="en-US" dirty="0"/>
          </a:p>
        </p:txBody>
      </p:sp>
      <p:sp>
        <p:nvSpPr>
          <p:cNvPr id="3" name="Text Placeholder 2"/>
          <p:cNvSpPr>
            <a:spLocks noGrp="1"/>
          </p:cNvSpPr>
          <p:nvPr>
            <p:ph type="body" idx="1"/>
          </p:nvPr>
        </p:nvSpPr>
        <p:spPr>
          <a:xfrm>
            <a:off x="951760" y="1905318"/>
            <a:ext cx="5845492" cy="933767"/>
          </a:xfrm>
        </p:spPr>
        <p:txBody>
          <a:bodyPr anchor="b"/>
          <a:lstStyle>
            <a:lvl1pPr marL="0" indent="0">
              <a:buNone/>
              <a:defRPr sz="2720" b="1"/>
            </a:lvl1pPr>
            <a:lvl2pPr marL="518145" indent="0">
              <a:buNone/>
              <a:defRPr sz="2267" b="1"/>
            </a:lvl2pPr>
            <a:lvl3pPr marL="1036290" indent="0">
              <a:buNone/>
              <a:defRPr sz="2040" b="1"/>
            </a:lvl3pPr>
            <a:lvl4pPr marL="1554434" indent="0">
              <a:buNone/>
              <a:defRPr sz="1813" b="1"/>
            </a:lvl4pPr>
            <a:lvl5pPr marL="2072579" indent="0">
              <a:buNone/>
              <a:defRPr sz="1813" b="1"/>
            </a:lvl5pPr>
            <a:lvl6pPr marL="2590724" indent="0">
              <a:buNone/>
              <a:defRPr sz="1813" b="1"/>
            </a:lvl6pPr>
            <a:lvl7pPr marL="3108869" indent="0">
              <a:buNone/>
              <a:defRPr sz="1813" b="1"/>
            </a:lvl7pPr>
            <a:lvl8pPr marL="3627013" indent="0">
              <a:buNone/>
              <a:defRPr sz="1813" b="1"/>
            </a:lvl8pPr>
            <a:lvl9pPr marL="4145158" indent="0">
              <a:buNone/>
              <a:defRPr sz="1813" b="1"/>
            </a:lvl9pPr>
          </a:lstStyle>
          <a:p>
            <a:pPr lvl="0"/>
            <a:r>
              <a:rPr lang="en-US"/>
              <a:t>Click to edit Master text styles</a:t>
            </a:r>
          </a:p>
        </p:txBody>
      </p:sp>
      <p:sp>
        <p:nvSpPr>
          <p:cNvPr id="4" name="Content Placeholder 3"/>
          <p:cNvSpPr>
            <a:spLocks noGrp="1"/>
          </p:cNvSpPr>
          <p:nvPr>
            <p:ph sz="half" idx="2"/>
          </p:nvPr>
        </p:nvSpPr>
        <p:spPr>
          <a:xfrm>
            <a:off x="951760" y="2839085"/>
            <a:ext cx="5845492" cy="41758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995160" y="1905318"/>
            <a:ext cx="5874280" cy="933767"/>
          </a:xfrm>
        </p:spPr>
        <p:txBody>
          <a:bodyPr anchor="b"/>
          <a:lstStyle>
            <a:lvl1pPr marL="0" indent="0">
              <a:buNone/>
              <a:defRPr sz="2720" b="1"/>
            </a:lvl1pPr>
            <a:lvl2pPr marL="518145" indent="0">
              <a:buNone/>
              <a:defRPr sz="2267" b="1"/>
            </a:lvl2pPr>
            <a:lvl3pPr marL="1036290" indent="0">
              <a:buNone/>
              <a:defRPr sz="2040" b="1"/>
            </a:lvl3pPr>
            <a:lvl4pPr marL="1554434" indent="0">
              <a:buNone/>
              <a:defRPr sz="1813" b="1"/>
            </a:lvl4pPr>
            <a:lvl5pPr marL="2072579" indent="0">
              <a:buNone/>
              <a:defRPr sz="1813" b="1"/>
            </a:lvl5pPr>
            <a:lvl6pPr marL="2590724" indent="0">
              <a:buNone/>
              <a:defRPr sz="1813" b="1"/>
            </a:lvl6pPr>
            <a:lvl7pPr marL="3108869" indent="0">
              <a:buNone/>
              <a:defRPr sz="1813" b="1"/>
            </a:lvl7pPr>
            <a:lvl8pPr marL="3627013" indent="0">
              <a:buNone/>
              <a:defRPr sz="1813" b="1"/>
            </a:lvl8pPr>
            <a:lvl9pPr marL="4145158" indent="0">
              <a:buNone/>
              <a:defRPr sz="1813" b="1"/>
            </a:lvl9pPr>
          </a:lstStyle>
          <a:p>
            <a:pPr lvl="0"/>
            <a:r>
              <a:rPr lang="en-US"/>
              <a:t>Click to edit Master text styles</a:t>
            </a:r>
          </a:p>
        </p:txBody>
      </p:sp>
      <p:sp>
        <p:nvSpPr>
          <p:cNvPr id="6" name="Content Placeholder 5"/>
          <p:cNvSpPr>
            <a:spLocks noGrp="1"/>
          </p:cNvSpPr>
          <p:nvPr>
            <p:ph sz="quarter" idx="4"/>
          </p:nvPr>
        </p:nvSpPr>
        <p:spPr>
          <a:xfrm>
            <a:off x="6995160" y="2839085"/>
            <a:ext cx="5874280" cy="41758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3A79FDA-E7D4-4AB3-97D5-596D9EB9E4A4}" type="datetime1">
              <a:rPr lang="en-US" smtClean="0"/>
              <a:t>10/20/2019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3A881F4-2026-46E0-8375-5DA0CE29D28A}" type="slidenum">
              <a:rPr lang="en-US" smtClean="0"/>
              <a:t>‹#›</a:t>
            </a:fld>
            <a:endParaRPr lang="en-US"/>
          </a:p>
        </p:txBody>
      </p:sp>
    </p:spTree>
    <p:extLst>
      <p:ext uri="{BB962C8B-B14F-4D97-AF65-F5344CB8AC3E}">
        <p14:creationId xmlns:p14="http://schemas.microsoft.com/office/powerpoint/2010/main" val="17455403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82CD1F1-32C1-48ED-A811-A66C8DD9D68E}" type="datetime1">
              <a:rPr lang="en-US" smtClean="0"/>
              <a:t>10/20/2019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3A881F4-2026-46E0-8375-5DA0CE29D28A}" type="slidenum">
              <a:rPr lang="en-US" smtClean="0"/>
              <a:t>‹#›</a:t>
            </a:fld>
            <a:endParaRPr lang="en-US"/>
          </a:p>
        </p:txBody>
      </p:sp>
    </p:spTree>
    <p:extLst>
      <p:ext uri="{BB962C8B-B14F-4D97-AF65-F5344CB8AC3E}">
        <p14:creationId xmlns:p14="http://schemas.microsoft.com/office/powerpoint/2010/main" val="6374976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305902A-4F06-4C60-9141-F91E8DD31D18}" type="datetime1">
              <a:rPr lang="en-US" smtClean="0"/>
              <a:t>10/20/2019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3A881F4-2026-46E0-8375-5DA0CE29D28A}" type="slidenum">
              <a:rPr lang="en-US" smtClean="0"/>
              <a:t>‹#›</a:t>
            </a:fld>
            <a:endParaRPr lang="en-US"/>
          </a:p>
        </p:txBody>
      </p:sp>
    </p:spTree>
    <p:extLst>
      <p:ext uri="{BB962C8B-B14F-4D97-AF65-F5344CB8AC3E}">
        <p14:creationId xmlns:p14="http://schemas.microsoft.com/office/powerpoint/2010/main" val="31313952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51760" y="518160"/>
            <a:ext cx="4456535" cy="1813560"/>
          </a:xfrm>
        </p:spPr>
        <p:txBody>
          <a:bodyPr anchor="b"/>
          <a:lstStyle>
            <a:lvl1pPr>
              <a:defRPr sz="3627"/>
            </a:lvl1pPr>
          </a:lstStyle>
          <a:p>
            <a:r>
              <a:rPr lang="en-US"/>
              <a:t>Click to edit Master title style</a:t>
            </a:r>
            <a:endParaRPr lang="en-US" dirty="0"/>
          </a:p>
        </p:txBody>
      </p:sp>
      <p:sp>
        <p:nvSpPr>
          <p:cNvPr id="3" name="Content Placeholder 2"/>
          <p:cNvSpPr>
            <a:spLocks noGrp="1"/>
          </p:cNvSpPr>
          <p:nvPr>
            <p:ph idx="1"/>
          </p:nvPr>
        </p:nvSpPr>
        <p:spPr>
          <a:xfrm>
            <a:off x="5874280" y="1119082"/>
            <a:ext cx="6995160" cy="5523442"/>
          </a:xfrm>
        </p:spPr>
        <p:txBody>
          <a:bodyPr/>
          <a:lstStyle>
            <a:lvl1pPr>
              <a:defRPr sz="3627"/>
            </a:lvl1pPr>
            <a:lvl2pPr>
              <a:defRPr sz="3173"/>
            </a:lvl2pPr>
            <a:lvl3pPr>
              <a:defRPr sz="2720"/>
            </a:lvl3pPr>
            <a:lvl4pPr>
              <a:defRPr sz="2267"/>
            </a:lvl4pPr>
            <a:lvl5pPr>
              <a:defRPr sz="2267"/>
            </a:lvl5pPr>
            <a:lvl6pPr>
              <a:defRPr sz="2267"/>
            </a:lvl6pPr>
            <a:lvl7pPr>
              <a:defRPr sz="2267"/>
            </a:lvl7pPr>
            <a:lvl8pPr>
              <a:defRPr sz="2267"/>
            </a:lvl8pPr>
            <a:lvl9pPr>
              <a:defRPr sz="22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51760" y="2331720"/>
            <a:ext cx="4456535" cy="4319800"/>
          </a:xfrm>
        </p:spPr>
        <p:txBody>
          <a:bodyPr/>
          <a:lstStyle>
            <a:lvl1pPr marL="0" indent="0">
              <a:buNone/>
              <a:defRPr sz="1813"/>
            </a:lvl1pPr>
            <a:lvl2pPr marL="518145" indent="0">
              <a:buNone/>
              <a:defRPr sz="1587"/>
            </a:lvl2pPr>
            <a:lvl3pPr marL="1036290" indent="0">
              <a:buNone/>
              <a:defRPr sz="1360"/>
            </a:lvl3pPr>
            <a:lvl4pPr marL="1554434" indent="0">
              <a:buNone/>
              <a:defRPr sz="1133"/>
            </a:lvl4pPr>
            <a:lvl5pPr marL="2072579" indent="0">
              <a:buNone/>
              <a:defRPr sz="1133"/>
            </a:lvl5pPr>
            <a:lvl6pPr marL="2590724" indent="0">
              <a:buNone/>
              <a:defRPr sz="1133"/>
            </a:lvl6pPr>
            <a:lvl7pPr marL="3108869" indent="0">
              <a:buNone/>
              <a:defRPr sz="1133"/>
            </a:lvl7pPr>
            <a:lvl8pPr marL="3627013" indent="0">
              <a:buNone/>
              <a:defRPr sz="1133"/>
            </a:lvl8pPr>
            <a:lvl9pPr marL="4145158" indent="0">
              <a:buNone/>
              <a:defRPr sz="1133"/>
            </a:lvl9pPr>
          </a:lstStyle>
          <a:p>
            <a:pPr lvl="0"/>
            <a:r>
              <a:rPr lang="en-US"/>
              <a:t>Click to edit Master text styles</a:t>
            </a:r>
          </a:p>
        </p:txBody>
      </p:sp>
      <p:sp>
        <p:nvSpPr>
          <p:cNvPr id="5" name="Date Placeholder 4"/>
          <p:cNvSpPr>
            <a:spLocks noGrp="1"/>
          </p:cNvSpPr>
          <p:nvPr>
            <p:ph type="dt" sz="half" idx="10"/>
          </p:nvPr>
        </p:nvSpPr>
        <p:spPr/>
        <p:txBody>
          <a:bodyPr/>
          <a:lstStyle/>
          <a:p>
            <a:fld id="{553E7E9B-AE9D-4782-A971-C054A8C26DB4}" type="datetime1">
              <a:rPr lang="en-US" smtClean="0"/>
              <a:t>10/20/2019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3A881F4-2026-46E0-8375-5DA0CE29D28A}" type="slidenum">
              <a:rPr lang="en-US" smtClean="0"/>
              <a:t>‹#›</a:t>
            </a:fld>
            <a:endParaRPr lang="en-US"/>
          </a:p>
        </p:txBody>
      </p:sp>
    </p:spTree>
    <p:extLst>
      <p:ext uri="{BB962C8B-B14F-4D97-AF65-F5344CB8AC3E}">
        <p14:creationId xmlns:p14="http://schemas.microsoft.com/office/powerpoint/2010/main" val="8043708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51760" y="518160"/>
            <a:ext cx="4456535" cy="1813560"/>
          </a:xfrm>
        </p:spPr>
        <p:txBody>
          <a:bodyPr anchor="b"/>
          <a:lstStyle>
            <a:lvl1pPr>
              <a:defRPr sz="3627"/>
            </a:lvl1pPr>
          </a:lstStyle>
          <a:p>
            <a:r>
              <a:rPr lang="en-US"/>
              <a:t>Click to edit Master title style</a:t>
            </a:r>
            <a:endParaRPr lang="en-US" dirty="0"/>
          </a:p>
        </p:txBody>
      </p:sp>
      <p:sp>
        <p:nvSpPr>
          <p:cNvPr id="3" name="Picture Placeholder 2"/>
          <p:cNvSpPr>
            <a:spLocks noGrp="1" noChangeAspect="1"/>
          </p:cNvSpPr>
          <p:nvPr>
            <p:ph type="pic" idx="1"/>
          </p:nvPr>
        </p:nvSpPr>
        <p:spPr>
          <a:xfrm>
            <a:off x="5874280" y="1119082"/>
            <a:ext cx="6995160" cy="5523442"/>
          </a:xfrm>
        </p:spPr>
        <p:txBody>
          <a:bodyPr anchor="t"/>
          <a:lstStyle>
            <a:lvl1pPr marL="0" indent="0">
              <a:buNone/>
              <a:defRPr sz="3627"/>
            </a:lvl1pPr>
            <a:lvl2pPr marL="518145" indent="0">
              <a:buNone/>
              <a:defRPr sz="3173"/>
            </a:lvl2pPr>
            <a:lvl3pPr marL="1036290" indent="0">
              <a:buNone/>
              <a:defRPr sz="2720"/>
            </a:lvl3pPr>
            <a:lvl4pPr marL="1554434" indent="0">
              <a:buNone/>
              <a:defRPr sz="2267"/>
            </a:lvl4pPr>
            <a:lvl5pPr marL="2072579" indent="0">
              <a:buNone/>
              <a:defRPr sz="2267"/>
            </a:lvl5pPr>
            <a:lvl6pPr marL="2590724" indent="0">
              <a:buNone/>
              <a:defRPr sz="2267"/>
            </a:lvl6pPr>
            <a:lvl7pPr marL="3108869" indent="0">
              <a:buNone/>
              <a:defRPr sz="2267"/>
            </a:lvl7pPr>
            <a:lvl8pPr marL="3627013" indent="0">
              <a:buNone/>
              <a:defRPr sz="2267"/>
            </a:lvl8pPr>
            <a:lvl9pPr marL="4145158" indent="0">
              <a:buNone/>
              <a:defRPr sz="2267"/>
            </a:lvl9pPr>
          </a:lstStyle>
          <a:p>
            <a:r>
              <a:rPr lang="en-US"/>
              <a:t>Click icon to add picture</a:t>
            </a:r>
            <a:endParaRPr lang="en-US" dirty="0"/>
          </a:p>
        </p:txBody>
      </p:sp>
      <p:sp>
        <p:nvSpPr>
          <p:cNvPr id="4" name="Text Placeholder 3"/>
          <p:cNvSpPr>
            <a:spLocks noGrp="1"/>
          </p:cNvSpPr>
          <p:nvPr>
            <p:ph type="body" sz="half" idx="2"/>
          </p:nvPr>
        </p:nvSpPr>
        <p:spPr>
          <a:xfrm>
            <a:off x="951760" y="2331720"/>
            <a:ext cx="4456535" cy="4319800"/>
          </a:xfrm>
        </p:spPr>
        <p:txBody>
          <a:bodyPr/>
          <a:lstStyle>
            <a:lvl1pPr marL="0" indent="0">
              <a:buNone/>
              <a:defRPr sz="1813"/>
            </a:lvl1pPr>
            <a:lvl2pPr marL="518145" indent="0">
              <a:buNone/>
              <a:defRPr sz="1587"/>
            </a:lvl2pPr>
            <a:lvl3pPr marL="1036290" indent="0">
              <a:buNone/>
              <a:defRPr sz="1360"/>
            </a:lvl3pPr>
            <a:lvl4pPr marL="1554434" indent="0">
              <a:buNone/>
              <a:defRPr sz="1133"/>
            </a:lvl4pPr>
            <a:lvl5pPr marL="2072579" indent="0">
              <a:buNone/>
              <a:defRPr sz="1133"/>
            </a:lvl5pPr>
            <a:lvl6pPr marL="2590724" indent="0">
              <a:buNone/>
              <a:defRPr sz="1133"/>
            </a:lvl6pPr>
            <a:lvl7pPr marL="3108869" indent="0">
              <a:buNone/>
              <a:defRPr sz="1133"/>
            </a:lvl7pPr>
            <a:lvl8pPr marL="3627013" indent="0">
              <a:buNone/>
              <a:defRPr sz="1133"/>
            </a:lvl8pPr>
            <a:lvl9pPr marL="4145158" indent="0">
              <a:buNone/>
              <a:defRPr sz="1133"/>
            </a:lvl9pPr>
          </a:lstStyle>
          <a:p>
            <a:pPr lvl="0"/>
            <a:r>
              <a:rPr lang="en-US"/>
              <a:t>Click to edit Master text styles</a:t>
            </a:r>
          </a:p>
        </p:txBody>
      </p:sp>
      <p:sp>
        <p:nvSpPr>
          <p:cNvPr id="5" name="Date Placeholder 4"/>
          <p:cNvSpPr>
            <a:spLocks noGrp="1"/>
          </p:cNvSpPr>
          <p:nvPr>
            <p:ph type="dt" sz="half" idx="10"/>
          </p:nvPr>
        </p:nvSpPr>
        <p:spPr/>
        <p:txBody>
          <a:bodyPr/>
          <a:lstStyle/>
          <a:p>
            <a:fld id="{091CE65D-11C8-460F-9CDB-3FD4EE041AB8}" type="datetime1">
              <a:rPr lang="en-US" smtClean="0"/>
              <a:t>10/20/2019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3A881F4-2026-46E0-8375-5DA0CE29D28A}" type="slidenum">
              <a:rPr lang="en-US" smtClean="0"/>
              <a:t>‹#›</a:t>
            </a:fld>
            <a:endParaRPr lang="en-US"/>
          </a:p>
        </p:txBody>
      </p:sp>
    </p:spTree>
    <p:extLst>
      <p:ext uri="{BB962C8B-B14F-4D97-AF65-F5344CB8AC3E}">
        <p14:creationId xmlns:p14="http://schemas.microsoft.com/office/powerpoint/2010/main" val="13412226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49960" y="413809"/>
            <a:ext cx="11917680" cy="150230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49960" y="2069042"/>
            <a:ext cx="11917680" cy="493151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49960" y="7203864"/>
            <a:ext cx="3108960" cy="413808"/>
          </a:xfrm>
          <a:prstGeom prst="rect">
            <a:avLst/>
          </a:prstGeom>
        </p:spPr>
        <p:txBody>
          <a:bodyPr vert="horz" lIns="91440" tIns="45720" rIns="91440" bIns="45720" rtlCol="0" anchor="ctr"/>
          <a:lstStyle>
            <a:lvl1pPr algn="l">
              <a:defRPr sz="1360">
                <a:solidFill>
                  <a:schemeClr val="tx1">
                    <a:tint val="75000"/>
                  </a:schemeClr>
                </a:solidFill>
              </a:defRPr>
            </a:lvl1pPr>
          </a:lstStyle>
          <a:p>
            <a:fld id="{E0DA0F91-75CF-4F06-8377-04462C434D4E}" type="datetime1">
              <a:rPr lang="en-US" smtClean="0"/>
              <a:t>10/20/2019</a:t>
            </a:fld>
            <a:endParaRPr lang="en-US"/>
          </a:p>
        </p:txBody>
      </p:sp>
      <p:sp>
        <p:nvSpPr>
          <p:cNvPr id="5" name="Footer Placeholder 4"/>
          <p:cNvSpPr>
            <a:spLocks noGrp="1"/>
          </p:cNvSpPr>
          <p:nvPr>
            <p:ph type="ftr" sz="quarter" idx="3"/>
          </p:nvPr>
        </p:nvSpPr>
        <p:spPr>
          <a:xfrm>
            <a:off x="4577080" y="7203864"/>
            <a:ext cx="4663440" cy="413808"/>
          </a:xfrm>
          <a:prstGeom prst="rect">
            <a:avLst/>
          </a:prstGeom>
        </p:spPr>
        <p:txBody>
          <a:bodyPr vert="horz" lIns="91440" tIns="45720" rIns="91440" bIns="45720" rtlCol="0" anchor="ctr"/>
          <a:lstStyle>
            <a:lvl1pPr algn="ctr">
              <a:defRPr sz="136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9758680" y="7203864"/>
            <a:ext cx="3108960" cy="413808"/>
          </a:xfrm>
          <a:prstGeom prst="rect">
            <a:avLst/>
          </a:prstGeom>
        </p:spPr>
        <p:txBody>
          <a:bodyPr vert="horz" lIns="91440" tIns="45720" rIns="91440" bIns="45720" rtlCol="0" anchor="ctr"/>
          <a:lstStyle>
            <a:lvl1pPr algn="r">
              <a:defRPr sz="1360">
                <a:solidFill>
                  <a:schemeClr val="tx1">
                    <a:tint val="75000"/>
                  </a:schemeClr>
                </a:solidFill>
              </a:defRPr>
            </a:lvl1pPr>
          </a:lstStyle>
          <a:p>
            <a:fld id="{B3A881F4-2026-46E0-8375-5DA0CE29D28A}" type="slidenum">
              <a:rPr lang="en-US" smtClean="0"/>
              <a:t>‹#›</a:t>
            </a:fld>
            <a:endParaRPr lang="en-US"/>
          </a:p>
        </p:txBody>
      </p:sp>
    </p:spTree>
    <p:extLst>
      <p:ext uri="{BB962C8B-B14F-4D97-AF65-F5344CB8AC3E}">
        <p14:creationId xmlns:p14="http://schemas.microsoft.com/office/powerpoint/2010/main" val="225240447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defTabSz="1036290" rtl="0" eaLnBrk="1" latinLnBrk="0" hangingPunct="1">
        <a:lnSpc>
          <a:spcPct val="90000"/>
        </a:lnSpc>
        <a:spcBef>
          <a:spcPct val="0"/>
        </a:spcBef>
        <a:buNone/>
        <a:defRPr sz="4987" kern="1200">
          <a:solidFill>
            <a:schemeClr val="tx1"/>
          </a:solidFill>
          <a:latin typeface="+mj-lt"/>
          <a:ea typeface="+mj-ea"/>
          <a:cs typeface="+mj-cs"/>
        </a:defRPr>
      </a:lvl1pPr>
    </p:titleStyle>
    <p:bodyStyle>
      <a:lvl1pPr marL="259072" indent="-259072" algn="l" defTabSz="1036290" rtl="0" eaLnBrk="1" latinLnBrk="0" hangingPunct="1">
        <a:lnSpc>
          <a:spcPct val="90000"/>
        </a:lnSpc>
        <a:spcBef>
          <a:spcPts val="1133"/>
        </a:spcBef>
        <a:buFont typeface="Arial" panose="020B0604020202020204" pitchFamily="34" charset="0"/>
        <a:buChar char="•"/>
        <a:defRPr sz="3173" kern="1200">
          <a:solidFill>
            <a:schemeClr val="tx1"/>
          </a:solidFill>
          <a:latin typeface="+mn-lt"/>
          <a:ea typeface="+mn-ea"/>
          <a:cs typeface="+mn-cs"/>
        </a:defRPr>
      </a:lvl1pPr>
      <a:lvl2pPr marL="777217" indent="-259072" algn="l" defTabSz="1036290" rtl="0" eaLnBrk="1" latinLnBrk="0" hangingPunct="1">
        <a:lnSpc>
          <a:spcPct val="90000"/>
        </a:lnSpc>
        <a:spcBef>
          <a:spcPts val="567"/>
        </a:spcBef>
        <a:buFont typeface="Arial" panose="020B0604020202020204" pitchFamily="34" charset="0"/>
        <a:buChar char="•"/>
        <a:defRPr sz="2720" kern="1200">
          <a:solidFill>
            <a:schemeClr val="tx1"/>
          </a:solidFill>
          <a:latin typeface="+mn-lt"/>
          <a:ea typeface="+mn-ea"/>
          <a:cs typeface="+mn-cs"/>
        </a:defRPr>
      </a:lvl2pPr>
      <a:lvl3pPr marL="1295362" indent="-259072" algn="l" defTabSz="1036290" rtl="0" eaLnBrk="1" latinLnBrk="0" hangingPunct="1">
        <a:lnSpc>
          <a:spcPct val="90000"/>
        </a:lnSpc>
        <a:spcBef>
          <a:spcPts val="567"/>
        </a:spcBef>
        <a:buFont typeface="Arial" panose="020B0604020202020204" pitchFamily="34" charset="0"/>
        <a:buChar char="•"/>
        <a:defRPr sz="2267" kern="1200">
          <a:solidFill>
            <a:schemeClr val="tx1"/>
          </a:solidFill>
          <a:latin typeface="+mn-lt"/>
          <a:ea typeface="+mn-ea"/>
          <a:cs typeface="+mn-cs"/>
        </a:defRPr>
      </a:lvl3pPr>
      <a:lvl4pPr marL="1813507" indent="-259072" algn="l" defTabSz="1036290"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4pPr>
      <a:lvl5pPr marL="2331651" indent="-259072" algn="l" defTabSz="1036290"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5pPr>
      <a:lvl6pPr marL="2849796" indent="-259072" algn="l" defTabSz="1036290"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6pPr>
      <a:lvl7pPr marL="3367941" indent="-259072" algn="l" defTabSz="1036290"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7pPr>
      <a:lvl8pPr marL="3886086" indent="-259072" algn="l" defTabSz="1036290"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8pPr>
      <a:lvl9pPr marL="4404230" indent="-259072" algn="l" defTabSz="1036290"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9pPr>
    </p:bodyStyle>
    <p:otherStyle>
      <a:defPPr>
        <a:defRPr lang="en-US"/>
      </a:defPPr>
      <a:lvl1pPr marL="0" algn="l" defTabSz="1036290" rtl="0" eaLnBrk="1" latinLnBrk="0" hangingPunct="1">
        <a:defRPr sz="2040" kern="1200">
          <a:solidFill>
            <a:schemeClr val="tx1"/>
          </a:solidFill>
          <a:latin typeface="+mn-lt"/>
          <a:ea typeface="+mn-ea"/>
          <a:cs typeface="+mn-cs"/>
        </a:defRPr>
      </a:lvl1pPr>
      <a:lvl2pPr marL="518145" algn="l" defTabSz="1036290" rtl="0" eaLnBrk="1" latinLnBrk="0" hangingPunct="1">
        <a:defRPr sz="2040" kern="1200">
          <a:solidFill>
            <a:schemeClr val="tx1"/>
          </a:solidFill>
          <a:latin typeface="+mn-lt"/>
          <a:ea typeface="+mn-ea"/>
          <a:cs typeface="+mn-cs"/>
        </a:defRPr>
      </a:lvl2pPr>
      <a:lvl3pPr marL="1036290" algn="l" defTabSz="1036290" rtl="0" eaLnBrk="1" latinLnBrk="0" hangingPunct="1">
        <a:defRPr sz="2040" kern="1200">
          <a:solidFill>
            <a:schemeClr val="tx1"/>
          </a:solidFill>
          <a:latin typeface="+mn-lt"/>
          <a:ea typeface="+mn-ea"/>
          <a:cs typeface="+mn-cs"/>
        </a:defRPr>
      </a:lvl3pPr>
      <a:lvl4pPr marL="1554434" algn="l" defTabSz="1036290" rtl="0" eaLnBrk="1" latinLnBrk="0" hangingPunct="1">
        <a:defRPr sz="2040" kern="1200">
          <a:solidFill>
            <a:schemeClr val="tx1"/>
          </a:solidFill>
          <a:latin typeface="+mn-lt"/>
          <a:ea typeface="+mn-ea"/>
          <a:cs typeface="+mn-cs"/>
        </a:defRPr>
      </a:lvl4pPr>
      <a:lvl5pPr marL="2072579" algn="l" defTabSz="1036290" rtl="0" eaLnBrk="1" latinLnBrk="0" hangingPunct="1">
        <a:defRPr sz="2040" kern="1200">
          <a:solidFill>
            <a:schemeClr val="tx1"/>
          </a:solidFill>
          <a:latin typeface="+mn-lt"/>
          <a:ea typeface="+mn-ea"/>
          <a:cs typeface="+mn-cs"/>
        </a:defRPr>
      </a:lvl5pPr>
      <a:lvl6pPr marL="2590724" algn="l" defTabSz="1036290" rtl="0" eaLnBrk="1" latinLnBrk="0" hangingPunct="1">
        <a:defRPr sz="2040" kern="1200">
          <a:solidFill>
            <a:schemeClr val="tx1"/>
          </a:solidFill>
          <a:latin typeface="+mn-lt"/>
          <a:ea typeface="+mn-ea"/>
          <a:cs typeface="+mn-cs"/>
        </a:defRPr>
      </a:lvl6pPr>
      <a:lvl7pPr marL="3108869" algn="l" defTabSz="1036290" rtl="0" eaLnBrk="1" latinLnBrk="0" hangingPunct="1">
        <a:defRPr sz="2040" kern="1200">
          <a:solidFill>
            <a:schemeClr val="tx1"/>
          </a:solidFill>
          <a:latin typeface="+mn-lt"/>
          <a:ea typeface="+mn-ea"/>
          <a:cs typeface="+mn-cs"/>
        </a:defRPr>
      </a:lvl7pPr>
      <a:lvl8pPr marL="3627013" algn="l" defTabSz="1036290" rtl="0" eaLnBrk="1" latinLnBrk="0" hangingPunct="1">
        <a:defRPr sz="2040" kern="1200">
          <a:solidFill>
            <a:schemeClr val="tx1"/>
          </a:solidFill>
          <a:latin typeface="+mn-lt"/>
          <a:ea typeface="+mn-ea"/>
          <a:cs typeface="+mn-cs"/>
        </a:defRPr>
      </a:lvl8pPr>
      <a:lvl9pPr marL="4145158" algn="l" defTabSz="1036290" rtl="0" eaLnBrk="1" latinLnBrk="0" hangingPunct="1">
        <a:defRPr sz="204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jpeg"/></Relationships>
</file>

<file path=ppt/slides/_rels/slide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2.jpeg"/><Relationship Id="rId7" Type="http://schemas.openxmlformats.org/officeDocument/2006/relationships/image" Target="../media/image16.jpe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2.jpeg"/><Relationship Id="rId7" Type="http://schemas.openxmlformats.org/officeDocument/2006/relationships/image" Target="../media/image16.jpe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2.jpeg"/><Relationship Id="rId7" Type="http://schemas.openxmlformats.org/officeDocument/2006/relationships/image" Target="../media/image16.jpe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2.jpeg"/><Relationship Id="rId7" Type="http://schemas.openxmlformats.org/officeDocument/2006/relationships/image" Target="../media/image16.jpe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3817600" cy="7684993"/>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61547"/>
          <a:stretch/>
        </p:blipFill>
        <p:spPr>
          <a:xfrm>
            <a:off x="0" y="5178490"/>
            <a:ext cx="10645578" cy="2506503"/>
          </a:xfrm>
          <a:prstGeom prst="rect">
            <a:avLst/>
          </a:prstGeom>
        </p:spPr>
      </p:pic>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69582" r="643" b="37404"/>
          <a:stretch/>
        </p:blipFill>
        <p:spPr>
          <a:xfrm>
            <a:off x="47605" y="2070155"/>
            <a:ext cx="2574298" cy="3313765"/>
          </a:xfrm>
          <a:prstGeom prst="rect">
            <a:avLst/>
          </a:prstGeom>
        </p:spPr>
      </p:pic>
      <p:pic>
        <p:nvPicPr>
          <p:cNvPr id="5" name="Picture 4"/>
          <p:cNvPicPr>
            <a:picLocks noChangeAspect="1"/>
          </p:cNvPicPr>
          <p:nvPr/>
        </p:nvPicPr>
        <p:blipFill rotWithShape="1">
          <a:blip r:embed="rId5" cstate="print">
            <a:extLst>
              <a:ext uri="{28A0092B-C50C-407E-A947-70E740481C1C}">
                <a14:useLocalDpi xmlns:a14="http://schemas.microsoft.com/office/drawing/2010/main" val="0"/>
              </a:ext>
            </a:extLst>
          </a:blip>
          <a:srcRect l="28582" r="22452"/>
          <a:stretch/>
        </p:blipFill>
        <p:spPr>
          <a:xfrm>
            <a:off x="10802234" y="3528246"/>
            <a:ext cx="2888728" cy="4052530"/>
          </a:xfrm>
          <a:prstGeom prst="rect">
            <a:avLst/>
          </a:prstGeom>
        </p:spPr>
      </p:pic>
      <p:pic>
        <p:nvPicPr>
          <p:cNvPr id="8" name="Picture 7"/>
          <p:cNvPicPr>
            <a:picLocks noChangeAspect="1"/>
          </p:cNvPicPr>
          <p:nvPr/>
        </p:nvPicPr>
        <p:blipFill rotWithShape="1">
          <a:blip r:embed="rId6" cstate="print">
            <a:extLst>
              <a:ext uri="{28A0092B-C50C-407E-A947-70E740481C1C}">
                <a14:useLocalDpi xmlns:a14="http://schemas.microsoft.com/office/drawing/2010/main" val="0"/>
              </a:ext>
            </a:extLst>
          </a:blip>
          <a:srcRect l="7316" r="30217"/>
          <a:stretch/>
        </p:blipFill>
        <p:spPr>
          <a:xfrm>
            <a:off x="10798464" y="134415"/>
            <a:ext cx="2873050" cy="3259416"/>
          </a:xfrm>
          <a:prstGeom prst="rect">
            <a:avLst/>
          </a:prstGeom>
        </p:spPr>
      </p:pic>
      <p:pic>
        <p:nvPicPr>
          <p:cNvPr id="9" name="Picture 8"/>
          <p:cNvPicPr>
            <a:picLocks noChangeAspect="1"/>
          </p:cNvPicPr>
          <p:nvPr/>
        </p:nvPicPr>
        <p:blipFill rotWithShape="1">
          <a:blip r:embed="rId7" cstate="print">
            <a:extLst>
              <a:ext uri="{28A0092B-C50C-407E-A947-70E740481C1C}">
                <a14:useLocalDpi xmlns:a14="http://schemas.microsoft.com/office/drawing/2010/main" val="0"/>
              </a:ext>
            </a:extLst>
          </a:blip>
          <a:srcRect l="11602" r="6437"/>
          <a:stretch/>
        </p:blipFill>
        <p:spPr>
          <a:xfrm>
            <a:off x="208249" y="93181"/>
            <a:ext cx="2413654" cy="1964229"/>
          </a:xfrm>
          <a:prstGeom prst="rect">
            <a:avLst/>
          </a:prstGeom>
        </p:spPr>
      </p:pic>
      <p:sp>
        <p:nvSpPr>
          <p:cNvPr id="10" name="TextBox 9"/>
          <p:cNvSpPr txBox="1"/>
          <p:nvPr/>
        </p:nvSpPr>
        <p:spPr>
          <a:xfrm>
            <a:off x="3205172" y="1433862"/>
            <a:ext cx="7006253" cy="3354765"/>
          </a:xfrm>
          <a:prstGeom prst="rect">
            <a:avLst/>
          </a:prstGeom>
          <a:noFill/>
        </p:spPr>
        <p:txBody>
          <a:bodyPr wrap="square" rtlCol="0">
            <a:spAutoFit/>
          </a:bodyPr>
          <a:lstStyle/>
          <a:p>
            <a:pPr algn="ctr"/>
            <a:r>
              <a:rPr lang="en-US" sz="2800" b="1" i="1" dirty="0">
                <a:solidFill>
                  <a:schemeClr val="bg1">
                    <a:lumMod val="95000"/>
                  </a:schemeClr>
                </a:solidFill>
                <a:latin typeface="Garamond" panose="02020404030301010803" pitchFamily="18" charset="0"/>
              </a:rPr>
              <a:t>“There may have been a time when preservation was about saving an old building here and there, but those days are gone. Preservation is the business of saving communities and the values they embody.”</a:t>
            </a:r>
          </a:p>
          <a:p>
            <a:pPr algn="ctr"/>
            <a:endParaRPr lang="en-US" sz="2400" b="1" dirty="0">
              <a:solidFill>
                <a:schemeClr val="bg1">
                  <a:lumMod val="95000"/>
                </a:schemeClr>
              </a:solidFill>
              <a:latin typeface="Garamond" panose="02020404030301010803" pitchFamily="18" charset="0"/>
            </a:endParaRPr>
          </a:p>
          <a:p>
            <a:pPr algn="ctr"/>
            <a:r>
              <a:rPr lang="en-US" sz="2400" b="1" dirty="0">
                <a:solidFill>
                  <a:schemeClr val="bg1">
                    <a:lumMod val="95000"/>
                  </a:schemeClr>
                </a:solidFill>
                <a:latin typeface="Garamond" panose="02020404030301010803" pitchFamily="18" charset="0"/>
              </a:rPr>
              <a:t>Richard Moe</a:t>
            </a:r>
          </a:p>
          <a:p>
            <a:pPr algn="ctr"/>
            <a:r>
              <a:rPr lang="en-US" sz="2400" b="1" dirty="0">
                <a:solidFill>
                  <a:schemeClr val="bg1">
                    <a:lumMod val="95000"/>
                  </a:schemeClr>
                </a:solidFill>
                <a:latin typeface="Garamond" panose="02020404030301010803" pitchFamily="18" charset="0"/>
              </a:rPr>
              <a:t>National Trust for Historic Preservation</a:t>
            </a:r>
          </a:p>
        </p:txBody>
      </p:sp>
      <p:sp>
        <p:nvSpPr>
          <p:cNvPr id="6" name="Slide Number Placeholder 5"/>
          <p:cNvSpPr>
            <a:spLocks noGrp="1"/>
          </p:cNvSpPr>
          <p:nvPr>
            <p:ph type="sldNum" sz="quarter" idx="12"/>
          </p:nvPr>
        </p:nvSpPr>
        <p:spPr/>
        <p:txBody>
          <a:bodyPr/>
          <a:lstStyle/>
          <a:p>
            <a:fld id="{B3A881F4-2026-46E0-8375-5DA0CE29D28A}" type="slidenum">
              <a:rPr lang="en-US" smtClean="0"/>
              <a:t>1</a:t>
            </a:fld>
            <a:endParaRPr lang="en-US"/>
          </a:p>
        </p:txBody>
      </p:sp>
    </p:spTree>
    <p:extLst>
      <p:ext uri="{BB962C8B-B14F-4D97-AF65-F5344CB8AC3E}">
        <p14:creationId xmlns:p14="http://schemas.microsoft.com/office/powerpoint/2010/main" val="3825521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47899" b="21609"/>
          <a:stretch/>
        </p:blipFill>
        <p:spPr>
          <a:xfrm>
            <a:off x="431800" y="3044112"/>
            <a:ext cx="12954000" cy="2369976"/>
          </a:xfrm>
          <a:prstGeom prst="rect">
            <a:avLst/>
          </a:prstGeom>
        </p:spPr>
      </p:pic>
      <p:sp>
        <p:nvSpPr>
          <p:cNvPr id="5" name="TextBox 4"/>
          <p:cNvSpPr txBox="1"/>
          <p:nvPr/>
        </p:nvSpPr>
        <p:spPr>
          <a:xfrm>
            <a:off x="0" y="870663"/>
            <a:ext cx="13817600" cy="1938992"/>
          </a:xfrm>
          <a:prstGeom prst="rect">
            <a:avLst/>
          </a:prstGeom>
          <a:noFill/>
        </p:spPr>
        <p:txBody>
          <a:bodyPr wrap="square" rtlCol="0">
            <a:spAutoFit/>
          </a:bodyPr>
          <a:lstStyle/>
          <a:p>
            <a:pPr algn="ctr"/>
            <a:r>
              <a:rPr lang="en-US" sz="5400" b="1" dirty="0">
                <a:latin typeface="Garamond" panose="02020404030301010803" pitchFamily="18" charset="0"/>
              </a:rPr>
              <a:t>Creating a</a:t>
            </a:r>
          </a:p>
          <a:p>
            <a:pPr algn="ctr"/>
            <a:r>
              <a:rPr lang="en-US" sz="6600" b="1" dirty="0">
                <a:latin typeface="Garamond" panose="02020404030301010803" pitchFamily="18" charset="0"/>
              </a:rPr>
              <a:t>College Hill Conservation District</a:t>
            </a:r>
          </a:p>
        </p:txBody>
      </p:sp>
      <p:sp>
        <p:nvSpPr>
          <p:cNvPr id="6" name="TextBox 5"/>
          <p:cNvSpPr txBox="1"/>
          <p:nvPr/>
        </p:nvSpPr>
        <p:spPr>
          <a:xfrm>
            <a:off x="0" y="5414088"/>
            <a:ext cx="13817600" cy="1661993"/>
          </a:xfrm>
          <a:prstGeom prst="rect">
            <a:avLst/>
          </a:prstGeom>
          <a:noFill/>
        </p:spPr>
        <p:txBody>
          <a:bodyPr wrap="square" rtlCol="0">
            <a:spAutoFit/>
          </a:bodyPr>
          <a:lstStyle/>
          <a:p>
            <a:pPr algn="ctr"/>
            <a:r>
              <a:rPr lang="en-US" sz="5400" b="1" dirty="0">
                <a:latin typeface="Garamond" panose="02020404030301010803" pitchFamily="18" charset="0"/>
              </a:rPr>
              <a:t>A Neighborhood Discussion</a:t>
            </a:r>
          </a:p>
          <a:p>
            <a:pPr algn="ctr"/>
            <a:r>
              <a:rPr lang="en-US" sz="4400" b="1" dirty="0">
                <a:latin typeface="Garamond" panose="02020404030301010803" pitchFamily="18" charset="0"/>
              </a:rPr>
              <a:t>June 27, 2019</a:t>
            </a:r>
          </a:p>
        </p:txBody>
      </p:sp>
      <p:sp>
        <p:nvSpPr>
          <p:cNvPr id="2" name="Slide Number Placeholder 1"/>
          <p:cNvSpPr>
            <a:spLocks noGrp="1"/>
          </p:cNvSpPr>
          <p:nvPr>
            <p:ph type="sldNum" sz="quarter" idx="12"/>
          </p:nvPr>
        </p:nvSpPr>
        <p:spPr/>
        <p:txBody>
          <a:bodyPr/>
          <a:lstStyle/>
          <a:p>
            <a:fld id="{B3A881F4-2026-46E0-8375-5DA0CE29D28A}" type="slidenum">
              <a:rPr lang="en-US" smtClean="0"/>
              <a:t>2</a:t>
            </a:fld>
            <a:endParaRPr lang="en-US"/>
          </a:p>
        </p:txBody>
      </p:sp>
    </p:spTree>
    <p:extLst>
      <p:ext uri="{BB962C8B-B14F-4D97-AF65-F5344CB8AC3E}">
        <p14:creationId xmlns:p14="http://schemas.microsoft.com/office/powerpoint/2010/main" val="33559230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1328" t="7656" r="1879" b="5457"/>
          <a:stretch/>
        </p:blipFill>
        <p:spPr>
          <a:xfrm>
            <a:off x="2792178" y="1782147"/>
            <a:ext cx="8703138" cy="5990253"/>
          </a:xfrm>
          <a:prstGeom prst="rect">
            <a:avLst/>
          </a:prstGeom>
        </p:spPr>
      </p:pic>
      <p:sp>
        <p:nvSpPr>
          <p:cNvPr id="3" name="TextBox 2"/>
          <p:cNvSpPr txBox="1"/>
          <p:nvPr/>
        </p:nvSpPr>
        <p:spPr>
          <a:xfrm>
            <a:off x="-37322" y="0"/>
            <a:ext cx="13817600" cy="1754326"/>
          </a:xfrm>
          <a:prstGeom prst="rect">
            <a:avLst/>
          </a:prstGeom>
          <a:noFill/>
        </p:spPr>
        <p:txBody>
          <a:bodyPr wrap="square" rtlCol="0">
            <a:spAutoFit/>
          </a:bodyPr>
          <a:lstStyle/>
          <a:p>
            <a:pPr algn="ctr"/>
            <a:r>
              <a:rPr lang="en-US" sz="5400" b="1" i="1" dirty="0">
                <a:latin typeface="Garamond" panose="02020404030301010803" pitchFamily="18" charset="0"/>
              </a:rPr>
              <a:t>What does it mean to be a neighborhood </a:t>
            </a:r>
          </a:p>
          <a:p>
            <a:pPr algn="ctr"/>
            <a:r>
              <a:rPr lang="en-US" sz="5400" b="1" i="1" dirty="0">
                <a:latin typeface="Garamond" panose="02020404030301010803" pitchFamily="18" charset="0"/>
              </a:rPr>
              <a:t>and a community in our city?</a:t>
            </a: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86152" t="55520" r="7725" b="36359"/>
          <a:stretch/>
        </p:blipFill>
        <p:spPr>
          <a:xfrm>
            <a:off x="10067730" y="5477070"/>
            <a:ext cx="1520889" cy="1184988"/>
          </a:xfrm>
          <a:prstGeom prst="rect">
            <a:avLst/>
          </a:prstGeom>
        </p:spPr>
      </p:pic>
      <p:sp>
        <p:nvSpPr>
          <p:cNvPr id="4" name="TextBox 3"/>
          <p:cNvSpPr txBox="1"/>
          <p:nvPr/>
        </p:nvSpPr>
        <p:spPr>
          <a:xfrm>
            <a:off x="699796" y="6153540"/>
            <a:ext cx="2304660" cy="369332"/>
          </a:xfrm>
          <a:prstGeom prst="rect">
            <a:avLst/>
          </a:prstGeom>
          <a:noFill/>
        </p:spPr>
        <p:txBody>
          <a:bodyPr wrap="square" rtlCol="0">
            <a:spAutoFit/>
          </a:bodyPr>
          <a:lstStyle/>
          <a:p>
            <a:pPr algn="ctr"/>
            <a:r>
              <a:rPr lang="en-US" b="1" dirty="0">
                <a:latin typeface="Garamond" panose="02020404030301010803" pitchFamily="18" charset="0"/>
              </a:rPr>
              <a:t>College Hill in 1900</a:t>
            </a:r>
          </a:p>
        </p:txBody>
      </p:sp>
      <p:sp>
        <p:nvSpPr>
          <p:cNvPr id="6" name="Slide Number Placeholder 5"/>
          <p:cNvSpPr>
            <a:spLocks noGrp="1"/>
          </p:cNvSpPr>
          <p:nvPr>
            <p:ph type="sldNum" sz="quarter" idx="12"/>
          </p:nvPr>
        </p:nvSpPr>
        <p:spPr/>
        <p:txBody>
          <a:bodyPr/>
          <a:lstStyle/>
          <a:p>
            <a:fld id="{B3A881F4-2026-46E0-8375-5DA0CE29D28A}" type="slidenum">
              <a:rPr lang="en-US" smtClean="0"/>
              <a:t>3</a:t>
            </a:fld>
            <a:endParaRPr lang="en-US"/>
          </a:p>
        </p:txBody>
      </p:sp>
    </p:spTree>
    <p:extLst>
      <p:ext uri="{BB962C8B-B14F-4D97-AF65-F5344CB8AC3E}">
        <p14:creationId xmlns:p14="http://schemas.microsoft.com/office/powerpoint/2010/main" val="23064496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1513" t="3393" r="22130" b="2715"/>
          <a:stretch/>
        </p:blipFill>
        <p:spPr>
          <a:xfrm>
            <a:off x="0" y="1425637"/>
            <a:ext cx="9173229" cy="6344817"/>
          </a:xfrm>
          <a:prstGeom prst="rect">
            <a:avLst/>
          </a:prstGeom>
        </p:spPr>
      </p:pic>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57143" r="42305"/>
          <a:stretch/>
        </p:blipFill>
        <p:spPr>
          <a:xfrm>
            <a:off x="6998721" y="578498"/>
            <a:ext cx="6818879" cy="2849156"/>
          </a:xfrm>
          <a:prstGeom prst="rect">
            <a:avLst/>
          </a:prstGeom>
        </p:spPr>
      </p:pic>
      <p:sp>
        <p:nvSpPr>
          <p:cNvPr id="4" name="TextBox 3"/>
          <p:cNvSpPr txBox="1"/>
          <p:nvPr/>
        </p:nvSpPr>
        <p:spPr>
          <a:xfrm>
            <a:off x="9621099" y="4370046"/>
            <a:ext cx="4085572" cy="2677656"/>
          </a:xfrm>
          <a:prstGeom prst="rect">
            <a:avLst/>
          </a:prstGeom>
          <a:noFill/>
        </p:spPr>
        <p:txBody>
          <a:bodyPr wrap="square" rtlCol="0">
            <a:spAutoFit/>
          </a:bodyPr>
          <a:lstStyle/>
          <a:p>
            <a:r>
              <a:rPr lang="en-US" sz="2800" b="1" dirty="0">
                <a:latin typeface="Garamond" panose="02020404030301010803" pitchFamily="18" charset="0"/>
              </a:rPr>
              <a:t>The neighborhood has always been a walkable urban area with well constructed buildings in a variety of architectural styles. </a:t>
            </a:r>
          </a:p>
        </p:txBody>
      </p:sp>
      <p:sp>
        <p:nvSpPr>
          <p:cNvPr id="5" name="TextBox 4"/>
          <p:cNvSpPr txBox="1"/>
          <p:nvPr/>
        </p:nvSpPr>
        <p:spPr>
          <a:xfrm>
            <a:off x="102636" y="40642"/>
            <a:ext cx="6914187" cy="1384995"/>
          </a:xfrm>
          <a:prstGeom prst="rect">
            <a:avLst/>
          </a:prstGeom>
          <a:noFill/>
        </p:spPr>
        <p:txBody>
          <a:bodyPr wrap="square" rtlCol="0">
            <a:spAutoFit/>
          </a:bodyPr>
          <a:lstStyle/>
          <a:p>
            <a:r>
              <a:rPr lang="en-US" sz="2800" b="1" dirty="0">
                <a:latin typeface="Garamond" panose="02020404030301010803" pitchFamily="18" charset="0"/>
              </a:rPr>
              <a:t>College Hill developed as a carefully planned series of neighborhoods consisting primarily of single family homes.</a:t>
            </a:r>
          </a:p>
        </p:txBody>
      </p:sp>
      <p:sp>
        <p:nvSpPr>
          <p:cNvPr id="6" name="Slide Number Placeholder 5"/>
          <p:cNvSpPr>
            <a:spLocks noGrp="1"/>
          </p:cNvSpPr>
          <p:nvPr>
            <p:ph type="sldNum" sz="quarter" idx="12"/>
          </p:nvPr>
        </p:nvSpPr>
        <p:spPr/>
        <p:txBody>
          <a:bodyPr/>
          <a:lstStyle/>
          <a:p>
            <a:fld id="{B3A881F4-2026-46E0-8375-5DA0CE29D28A}" type="slidenum">
              <a:rPr lang="en-US" smtClean="0"/>
              <a:t>4</a:t>
            </a:fld>
            <a:endParaRPr lang="en-US"/>
          </a:p>
        </p:txBody>
      </p:sp>
    </p:spTree>
    <p:extLst>
      <p:ext uri="{BB962C8B-B14F-4D97-AF65-F5344CB8AC3E}">
        <p14:creationId xmlns:p14="http://schemas.microsoft.com/office/powerpoint/2010/main" val="3615787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301327"/>
            <a:ext cx="3387012" cy="2326657"/>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55543" y="5626357"/>
            <a:ext cx="2612272" cy="2080727"/>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57229" y="4627983"/>
            <a:ext cx="2182802" cy="3079101"/>
          </a:xfrm>
          <a:prstGeom prst="rect">
            <a:avLst/>
          </a:prstGeom>
        </p:spPr>
      </p:pic>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t="9724" b="18247"/>
          <a:stretch/>
        </p:blipFill>
        <p:spPr>
          <a:xfrm>
            <a:off x="0" y="4728882"/>
            <a:ext cx="2746206" cy="2978202"/>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35620" y="5542242"/>
            <a:ext cx="3030509" cy="2164842"/>
          </a:xfrm>
          <a:prstGeom prst="rect">
            <a:avLst/>
          </a:prstGeom>
        </p:spPr>
      </p:pic>
      <p:pic>
        <p:nvPicPr>
          <p:cNvPr id="9" name="Picture 8"/>
          <p:cNvPicPr>
            <a:picLocks noChangeAspect="1"/>
          </p:cNvPicPr>
          <p:nvPr/>
        </p:nvPicPr>
        <p:blipFill rotWithShape="1">
          <a:blip r:embed="rId7" cstate="print">
            <a:extLst>
              <a:ext uri="{28A0092B-C50C-407E-A947-70E740481C1C}">
                <a14:useLocalDpi xmlns:a14="http://schemas.microsoft.com/office/drawing/2010/main" val="0"/>
              </a:ext>
            </a:extLst>
          </a:blip>
          <a:srcRect l="26835" r="13301" b="12125"/>
          <a:stretch/>
        </p:blipFill>
        <p:spPr>
          <a:xfrm>
            <a:off x="10929445" y="4926563"/>
            <a:ext cx="2841299" cy="2780522"/>
          </a:xfrm>
          <a:prstGeom prst="rect">
            <a:avLst/>
          </a:prstGeom>
        </p:spPr>
      </p:pic>
      <p:pic>
        <p:nvPicPr>
          <p:cNvPr id="10" name="Picture 9"/>
          <p:cNvPicPr>
            <a:picLocks noChangeAspect="1"/>
          </p:cNvPicPr>
          <p:nvPr/>
        </p:nvPicPr>
        <p:blipFill rotWithShape="1">
          <a:blip r:embed="rId8" cstate="print">
            <a:extLst>
              <a:ext uri="{28A0092B-C50C-407E-A947-70E740481C1C}">
                <a14:useLocalDpi xmlns:a14="http://schemas.microsoft.com/office/drawing/2010/main" val="0"/>
              </a:ext>
            </a:extLst>
          </a:blip>
          <a:srcRect l="11370" t="13649" r="4776" b="10741"/>
          <a:stretch/>
        </p:blipFill>
        <p:spPr>
          <a:xfrm>
            <a:off x="0" y="1"/>
            <a:ext cx="3164829" cy="2200148"/>
          </a:xfrm>
          <a:prstGeom prst="rect">
            <a:avLst/>
          </a:prstGeom>
        </p:spPr>
      </p:pic>
      <p:sp>
        <p:nvSpPr>
          <p:cNvPr id="11" name="TextBox 10"/>
          <p:cNvSpPr txBox="1"/>
          <p:nvPr/>
        </p:nvSpPr>
        <p:spPr>
          <a:xfrm>
            <a:off x="3470784" y="630489"/>
            <a:ext cx="10299960" cy="1569660"/>
          </a:xfrm>
          <a:prstGeom prst="rect">
            <a:avLst/>
          </a:prstGeom>
          <a:noFill/>
        </p:spPr>
        <p:txBody>
          <a:bodyPr wrap="square" rtlCol="0">
            <a:spAutoFit/>
          </a:bodyPr>
          <a:lstStyle/>
          <a:p>
            <a:pPr marL="571500" indent="-571500">
              <a:buFont typeface="Arial" panose="020B0604020202020204" pitchFamily="34" charset="0"/>
              <a:buChar char="•"/>
            </a:pPr>
            <a:r>
              <a:rPr lang="en-US" sz="3200" b="1" dirty="0">
                <a:latin typeface="Garamond" panose="02020404030301010803" pitchFamily="18" charset="0"/>
              </a:rPr>
              <a:t>Most of College Hill (except the Lafayette College campus) is part of the </a:t>
            </a:r>
            <a:r>
              <a:rPr lang="en-US" sz="3200" b="1" i="1" dirty="0">
                <a:latin typeface="Garamond" panose="02020404030301010803" pitchFamily="18" charset="0"/>
              </a:rPr>
              <a:t>College Hill National Residential </a:t>
            </a:r>
            <a:r>
              <a:rPr lang="en-US" sz="3200" b="1" i="1">
                <a:latin typeface="Garamond" panose="02020404030301010803" pitchFamily="18" charset="0"/>
              </a:rPr>
              <a:t>Historic District.</a:t>
            </a:r>
            <a:endParaRPr lang="en-US" sz="3200" b="1" i="1" dirty="0">
              <a:latin typeface="Garamond" panose="02020404030301010803" pitchFamily="18" charset="0"/>
            </a:endParaRPr>
          </a:p>
        </p:txBody>
      </p:sp>
      <p:sp>
        <p:nvSpPr>
          <p:cNvPr id="13" name="TextBox 12"/>
          <p:cNvSpPr txBox="1"/>
          <p:nvPr/>
        </p:nvSpPr>
        <p:spPr>
          <a:xfrm>
            <a:off x="3480317" y="2601194"/>
            <a:ext cx="10299960" cy="1569660"/>
          </a:xfrm>
          <a:prstGeom prst="rect">
            <a:avLst/>
          </a:prstGeom>
          <a:noFill/>
        </p:spPr>
        <p:txBody>
          <a:bodyPr wrap="square" rtlCol="0">
            <a:spAutoFit/>
          </a:bodyPr>
          <a:lstStyle/>
          <a:p>
            <a:pPr marL="571500" indent="-571500">
              <a:buFont typeface="Arial" panose="020B0604020202020204" pitchFamily="34" charset="0"/>
              <a:buChar char="•"/>
            </a:pPr>
            <a:r>
              <a:rPr lang="en-US" sz="3200" b="1" dirty="0">
                <a:latin typeface="Garamond" panose="02020404030301010803" pitchFamily="18" charset="0"/>
              </a:rPr>
              <a:t>More than 64% of Easton’s total housing stock was built before 1939. College Hill’s percentage is even higher than that.</a:t>
            </a:r>
          </a:p>
        </p:txBody>
      </p:sp>
      <p:sp>
        <p:nvSpPr>
          <p:cNvPr id="5" name="Slide Number Placeholder 4"/>
          <p:cNvSpPr>
            <a:spLocks noGrp="1"/>
          </p:cNvSpPr>
          <p:nvPr>
            <p:ph type="sldNum" sz="quarter" idx="12"/>
          </p:nvPr>
        </p:nvSpPr>
        <p:spPr/>
        <p:txBody>
          <a:bodyPr/>
          <a:lstStyle/>
          <a:p>
            <a:fld id="{B3A881F4-2026-46E0-8375-5DA0CE29D28A}" type="slidenum">
              <a:rPr lang="en-US" smtClean="0"/>
              <a:t>5</a:t>
            </a:fld>
            <a:endParaRPr lang="en-US"/>
          </a:p>
        </p:txBody>
      </p:sp>
    </p:spTree>
    <p:extLst>
      <p:ext uri="{BB962C8B-B14F-4D97-AF65-F5344CB8AC3E}">
        <p14:creationId xmlns:p14="http://schemas.microsoft.com/office/powerpoint/2010/main" val="2999438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301327"/>
            <a:ext cx="3387012" cy="2326657"/>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55543" y="5626357"/>
            <a:ext cx="2612272" cy="2080727"/>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57229" y="4627983"/>
            <a:ext cx="2182802" cy="3079101"/>
          </a:xfrm>
          <a:prstGeom prst="rect">
            <a:avLst/>
          </a:prstGeom>
        </p:spPr>
      </p:pic>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t="9724" b="18247"/>
          <a:stretch/>
        </p:blipFill>
        <p:spPr>
          <a:xfrm>
            <a:off x="0" y="4728882"/>
            <a:ext cx="2746206" cy="2978202"/>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35620" y="5542242"/>
            <a:ext cx="3030509" cy="2164842"/>
          </a:xfrm>
          <a:prstGeom prst="rect">
            <a:avLst/>
          </a:prstGeom>
        </p:spPr>
      </p:pic>
      <p:pic>
        <p:nvPicPr>
          <p:cNvPr id="9" name="Picture 8"/>
          <p:cNvPicPr>
            <a:picLocks noChangeAspect="1"/>
          </p:cNvPicPr>
          <p:nvPr/>
        </p:nvPicPr>
        <p:blipFill rotWithShape="1">
          <a:blip r:embed="rId7" cstate="print">
            <a:extLst>
              <a:ext uri="{28A0092B-C50C-407E-A947-70E740481C1C}">
                <a14:useLocalDpi xmlns:a14="http://schemas.microsoft.com/office/drawing/2010/main" val="0"/>
              </a:ext>
            </a:extLst>
          </a:blip>
          <a:srcRect l="26835" r="13301" b="12125"/>
          <a:stretch/>
        </p:blipFill>
        <p:spPr>
          <a:xfrm>
            <a:off x="10929445" y="4926563"/>
            <a:ext cx="2841299" cy="2780522"/>
          </a:xfrm>
          <a:prstGeom prst="rect">
            <a:avLst/>
          </a:prstGeom>
        </p:spPr>
      </p:pic>
      <p:pic>
        <p:nvPicPr>
          <p:cNvPr id="10" name="Picture 9"/>
          <p:cNvPicPr>
            <a:picLocks noChangeAspect="1"/>
          </p:cNvPicPr>
          <p:nvPr/>
        </p:nvPicPr>
        <p:blipFill rotWithShape="1">
          <a:blip r:embed="rId8" cstate="print">
            <a:extLst>
              <a:ext uri="{28A0092B-C50C-407E-A947-70E740481C1C}">
                <a14:useLocalDpi xmlns:a14="http://schemas.microsoft.com/office/drawing/2010/main" val="0"/>
              </a:ext>
            </a:extLst>
          </a:blip>
          <a:srcRect l="11370" t="13649" r="4776" b="10741"/>
          <a:stretch/>
        </p:blipFill>
        <p:spPr>
          <a:xfrm>
            <a:off x="0" y="1"/>
            <a:ext cx="3164829" cy="2200148"/>
          </a:xfrm>
          <a:prstGeom prst="rect">
            <a:avLst/>
          </a:prstGeom>
        </p:spPr>
      </p:pic>
      <p:sp>
        <p:nvSpPr>
          <p:cNvPr id="14" name="TextBox 13"/>
          <p:cNvSpPr txBox="1"/>
          <p:nvPr/>
        </p:nvSpPr>
        <p:spPr>
          <a:xfrm>
            <a:off x="3517640" y="271239"/>
            <a:ext cx="10299960" cy="1077218"/>
          </a:xfrm>
          <a:prstGeom prst="rect">
            <a:avLst/>
          </a:prstGeom>
          <a:noFill/>
        </p:spPr>
        <p:txBody>
          <a:bodyPr wrap="square" rtlCol="0">
            <a:spAutoFit/>
          </a:bodyPr>
          <a:lstStyle/>
          <a:p>
            <a:pPr marL="571500" indent="-571500">
              <a:buFont typeface="Arial" panose="020B0604020202020204" pitchFamily="34" charset="0"/>
              <a:buChar char="•"/>
            </a:pPr>
            <a:r>
              <a:rPr lang="en-US" sz="3200" b="1" dirty="0">
                <a:latin typeface="Garamond" panose="02020404030301010803" pitchFamily="18" charset="0"/>
              </a:rPr>
              <a:t>Older homes give a neighborhood its character and provide most of its </a:t>
            </a:r>
            <a:r>
              <a:rPr lang="en-US" sz="3200" b="1" i="1" dirty="0">
                <a:latin typeface="Garamond" panose="02020404030301010803" pitchFamily="18" charset="0"/>
              </a:rPr>
              <a:t>affordable housing* </a:t>
            </a:r>
            <a:r>
              <a:rPr lang="en-US" sz="3200" b="1" dirty="0">
                <a:latin typeface="Garamond" panose="02020404030301010803" pitchFamily="18" charset="0"/>
              </a:rPr>
              <a:t>stock.</a:t>
            </a:r>
          </a:p>
        </p:txBody>
      </p:sp>
      <p:sp>
        <p:nvSpPr>
          <p:cNvPr id="12" name="TextBox 11"/>
          <p:cNvSpPr txBox="1"/>
          <p:nvPr/>
        </p:nvSpPr>
        <p:spPr>
          <a:xfrm>
            <a:off x="4046500" y="1530293"/>
            <a:ext cx="8083296" cy="3108543"/>
          </a:xfrm>
          <a:prstGeom prst="rect">
            <a:avLst/>
          </a:prstGeom>
          <a:noFill/>
        </p:spPr>
        <p:txBody>
          <a:bodyPr wrap="square" rtlCol="0">
            <a:spAutoFit/>
          </a:bodyPr>
          <a:lstStyle/>
          <a:p>
            <a:pPr algn="just"/>
            <a:r>
              <a:rPr lang="en-US" sz="2800" b="1" dirty="0">
                <a:latin typeface="Garamond" panose="02020404030301010803" pitchFamily="18" charset="0"/>
              </a:rPr>
              <a:t>* </a:t>
            </a:r>
            <a:r>
              <a:rPr lang="en-US" sz="2400" b="1" dirty="0">
                <a:latin typeface="Garamond" panose="02020404030301010803" pitchFamily="18" charset="0"/>
              </a:rPr>
              <a:t>Many people think that “</a:t>
            </a:r>
            <a:r>
              <a:rPr lang="en-US" sz="2400" b="1" i="1" dirty="0">
                <a:latin typeface="Garamond" panose="02020404030301010803" pitchFamily="18" charset="0"/>
              </a:rPr>
              <a:t>affordable housing</a:t>
            </a:r>
            <a:r>
              <a:rPr lang="en-US" sz="2400" b="1" dirty="0">
                <a:latin typeface="Garamond" panose="02020404030301010803" pitchFamily="18" charset="0"/>
              </a:rPr>
              <a:t>” refers only to housing for people of low income. That can be part of it, but a more accurate understanding is that neighborhoods should provide a range of housing options for residents with a variety of incomes and housing needs. From wealthier families to downsizing retirees, from business owners to students, from property owners to renters, College Hill has always done that.</a:t>
            </a:r>
            <a:endParaRPr lang="en-US" b="1" dirty="0">
              <a:latin typeface="Garamond" panose="02020404030301010803" pitchFamily="18" charset="0"/>
            </a:endParaRPr>
          </a:p>
        </p:txBody>
      </p:sp>
      <p:sp>
        <p:nvSpPr>
          <p:cNvPr id="5" name="Slide Number Placeholder 4"/>
          <p:cNvSpPr>
            <a:spLocks noGrp="1"/>
          </p:cNvSpPr>
          <p:nvPr>
            <p:ph type="sldNum" sz="quarter" idx="12"/>
          </p:nvPr>
        </p:nvSpPr>
        <p:spPr/>
        <p:txBody>
          <a:bodyPr/>
          <a:lstStyle/>
          <a:p>
            <a:fld id="{B3A881F4-2026-46E0-8375-5DA0CE29D28A}" type="slidenum">
              <a:rPr lang="en-US" smtClean="0"/>
              <a:t>6</a:t>
            </a:fld>
            <a:endParaRPr lang="en-US"/>
          </a:p>
        </p:txBody>
      </p:sp>
    </p:spTree>
    <p:extLst>
      <p:ext uri="{BB962C8B-B14F-4D97-AF65-F5344CB8AC3E}">
        <p14:creationId xmlns:p14="http://schemas.microsoft.com/office/powerpoint/2010/main" val="181463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301327"/>
            <a:ext cx="3387012" cy="2326657"/>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55543" y="5626357"/>
            <a:ext cx="2612272" cy="2080727"/>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57229" y="4627983"/>
            <a:ext cx="2182802" cy="3079101"/>
          </a:xfrm>
          <a:prstGeom prst="rect">
            <a:avLst/>
          </a:prstGeom>
        </p:spPr>
      </p:pic>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t="9724" b="18247"/>
          <a:stretch/>
        </p:blipFill>
        <p:spPr>
          <a:xfrm>
            <a:off x="0" y="4728882"/>
            <a:ext cx="2746206" cy="2978202"/>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35620" y="5542242"/>
            <a:ext cx="3030509" cy="2164842"/>
          </a:xfrm>
          <a:prstGeom prst="rect">
            <a:avLst/>
          </a:prstGeom>
        </p:spPr>
      </p:pic>
      <p:pic>
        <p:nvPicPr>
          <p:cNvPr id="13" name="Picture 12"/>
          <p:cNvPicPr>
            <a:picLocks noChangeAspect="1"/>
          </p:cNvPicPr>
          <p:nvPr/>
        </p:nvPicPr>
        <p:blipFill rotWithShape="1">
          <a:blip r:embed="rId7" cstate="print">
            <a:extLst>
              <a:ext uri="{28A0092B-C50C-407E-A947-70E740481C1C}">
                <a14:useLocalDpi xmlns:a14="http://schemas.microsoft.com/office/drawing/2010/main" val="0"/>
              </a:ext>
            </a:extLst>
          </a:blip>
          <a:srcRect l="26835" r="13301" b="12125"/>
          <a:stretch/>
        </p:blipFill>
        <p:spPr>
          <a:xfrm>
            <a:off x="10929445" y="4926563"/>
            <a:ext cx="2841299" cy="2780522"/>
          </a:xfrm>
          <a:prstGeom prst="rect">
            <a:avLst/>
          </a:prstGeom>
        </p:spPr>
      </p:pic>
      <p:pic>
        <p:nvPicPr>
          <p:cNvPr id="9" name="Picture 8"/>
          <p:cNvPicPr>
            <a:picLocks noChangeAspect="1"/>
          </p:cNvPicPr>
          <p:nvPr/>
        </p:nvPicPr>
        <p:blipFill rotWithShape="1">
          <a:blip r:embed="rId7" cstate="print">
            <a:duotone>
              <a:schemeClr val="bg2">
                <a:shade val="45000"/>
                <a:satMod val="135000"/>
              </a:schemeClr>
              <a:prstClr val="white"/>
            </a:duotone>
            <a:extLst>
              <a:ext uri="{28A0092B-C50C-407E-A947-70E740481C1C}">
                <a14:useLocalDpi xmlns:a14="http://schemas.microsoft.com/office/drawing/2010/main" val="0"/>
              </a:ext>
            </a:extLst>
          </a:blip>
          <a:srcRect l="26835" r="13301" b="12125"/>
          <a:stretch/>
        </p:blipFill>
        <p:spPr>
          <a:xfrm>
            <a:off x="10929445" y="4926563"/>
            <a:ext cx="2841299" cy="2780522"/>
          </a:xfrm>
          <a:prstGeom prst="rect">
            <a:avLst/>
          </a:prstGeom>
        </p:spPr>
      </p:pic>
      <p:pic>
        <p:nvPicPr>
          <p:cNvPr id="14" name="Picture 13"/>
          <p:cNvPicPr>
            <a:picLocks noChangeAspect="1"/>
          </p:cNvPicPr>
          <p:nvPr/>
        </p:nvPicPr>
        <p:blipFill rotWithShape="1">
          <a:blip r:embed="rId8" cstate="print">
            <a:extLst>
              <a:ext uri="{28A0092B-C50C-407E-A947-70E740481C1C}">
                <a14:useLocalDpi xmlns:a14="http://schemas.microsoft.com/office/drawing/2010/main" val="0"/>
              </a:ext>
            </a:extLst>
          </a:blip>
          <a:srcRect l="11370" t="13649" r="4776" b="10741"/>
          <a:stretch/>
        </p:blipFill>
        <p:spPr>
          <a:xfrm>
            <a:off x="0" y="0"/>
            <a:ext cx="3164829" cy="2200148"/>
          </a:xfrm>
          <a:prstGeom prst="rect">
            <a:avLst/>
          </a:prstGeom>
        </p:spPr>
      </p:pic>
      <p:pic>
        <p:nvPicPr>
          <p:cNvPr id="10" name="Picture 9"/>
          <p:cNvPicPr>
            <a:picLocks noChangeAspect="1"/>
          </p:cNvPicPr>
          <p:nvPr/>
        </p:nvPicPr>
        <p:blipFill rotWithShape="1">
          <a:blip r:embed="rId8" cstate="print">
            <a:duotone>
              <a:schemeClr val="bg2">
                <a:shade val="45000"/>
                <a:satMod val="135000"/>
              </a:schemeClr>
              <a:prstClr val="white"/>
            </a:duotone>
            <a:extLst>
              <a:ext uri="{28A0092B-C50C-407E-A947-70E740481C1C}">
                <a14:useLocalDpi xmlns:a14="http://schemas.microsoft.com/office/drawing/2010/main" val="0"/>
              </a:ext>
            </a:extLst>
          </a:blip>
          <a:srcRect l="11370" t="13649" r="4776" b="10741"/>
          <a:stretch/>
        </p:blipFill>
        <p:spPr>
          <a:xfrm>
            <a:off x="0" y="1"/>
            <a:ext cx="3164829" cy="2200148"/>
          </a:xfrm>
          <a:prstGeom prst="rect">
            <a:avLst/>
          </a:prstGeom>
        </p:spPr>
      </p:pic>
      <p:sp>
        <p:nvSpPr>
          <p:cNvPr id="11" name="TextBox 10"/>
          <p:cNvSpPr txBox="1"/>
          <p:nvPr/>
        </p:nvSpPr>
        <p:spPr>
          <a:xfrm>
            <a:off x="3470784" y="1958491"/>
            <a:ext cx="10299960" cy="2308324"/>
          </a:xfrm>
          <a:prstGeom prst="rect">
            <a:avLst/>
          </a:prstGeom>
          <a:noFill/>
        </p:spPr>
        <p:txBody>
          <a:bodyPr wrap="square" rtlCol="0">
            <a:spAutoFit/>
          </a:bodyPr>
          <a:lstStyle/>
          <a:p>
            <a:r>
              <a:rPr lang="en-US" sz="3600" b="1" dirty="0">
                <a:latin typeface="Garamond" panose="02020404030301010803" pitchFamily="18" charset="0"/>
              </a:rPr>
              <a:t>Being part of a National </a:t>
            </a:r>
            <a:r>
              <a:rPr lang="en-US" sz="3600" b="1" i="1" dirty="0">
                <a:latin typeface="Garamond" panose="02020404030301010803" pitchFamily="18" charset="0"/>
              </a:rPr>
              <a:t>Residential</a:t>
            </a:r>
            <a:r>
              <a:rPr lang="en-US" sz="3600" b="1" dirty="0">
                <a:latin typeface="Garamond" panose="02020404030301010803" pitchFamily="18" charset="0"/>
              </a:rPr>
              <a:t> Historic District does not protect a building from demolition. Over the years, many homes have been demolished on College Hill. </a:t>
            </a:r>
          </a:p>
        </p:txBody>
      </p:sp>
      <p:sp>
        <p:nvSpPr>
          <p:cNvPr id="12" name="TextBox 11"/>
          <p:cNvSpPr txBox="1"/>
          <p:nvPr/>
        </p:nvSpPr>
        <p:spPr>
          <a:xfrm>
            <a:off x="3470784" y="392912"/>
            <a:ext cx="10299960" cy="1384995"/>
          </a:xfrm>
          <a:prstGeom prst="rect">
            <a:avLst/>
          </a:prstGeom>
          <a:noFill/>
        </p:spPr>
        <p:txBody>
          <a:bodyPr wrap="square" rtlCol="0">
            <a:spAutoFit/>
          </a:bodyPr>
          <a:lstStyle/>
          <a:p>
            <a:pPr algn="ctr"/>
            <a:r>
              <a:rPr lang="en-US" sz="2800" b="1" dirty="0">
                <a:latin typeface="Garamond" panose="02020404030301010803" pitchFamily="18" charset="0"/>
              </a:rPr>
              <a:t>“Cities need old buildings so badly it is probably impossible for vigorous streets and districts to grow without them.”      </a:t>
            </a:r>
          </a:p>
          <a:p>
            <a:pPr algn="ctr"/>
            <a:r>
              <a:rPr lang="en-US" sz="2800" b="1" dirty="0">
                <a:latin typeface="Garamond" panose="02020404030301010803" pitchFamily="18" charset="0"/>
              </a:rPr>
              <a:t>Jane Jacobs</a:t>
            </a:r>
          </a:p>
        </p:txBody>
      </p:sp>
      <p:sp>
        <p:nvSpPr>
          <p:cNvPr id="5" name="Slide Number Placeholder 4"/>
          <p:cNvSpPr>
            <a:spLocks noGrp="1"/>
          </p:cNvSpPr>
          <p:nvPr>
            <p:ph type="sldNum" sz="quarter" idx="12"/>
          </p:nvPr>
        </p:nvSpPr>
        <p:spPr/>
        <p:txBody>
          <a:bodyPr/>
          <a:lstStyle/>
          <a:p>
            <a:fld id="{B3A881F4-2026-46E0-8375-5DA0CE29D28A}" type="slidenum">
              <a:rPr lang="en-US" smtClean="0"/>
              <a:t>7</a:t>
            </a:fld>
            <a:endParaRPr lang="en-US"/>
          </a:p>
        </p:txBody>
      </p:sp>
    </p:spTree>
    <p:extLst>
      <p:ext uri="{BB962C8B-B14F-4D97-AF65-F5344CB8AC3E}">
        <p14:creationId xmlns:p14="http://schemas.microsoft.com/office/powerpoint/2010/main" val="2184695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301327"/>
            <a:ext cx="3387012" cy="2326657"/>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55543" y="5626357"/>
            <a:ext cx="2612272" cy="2080727"/>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57229" y="4627983"/>
            <a:ext cx="2182802" cy="3079101"/>
          </a:xfrm>
          <a:prstGeom prst="rect">
            <a:avLst/>
          </a:prstGeom>
        </p:spPr>
      </p:pic>
      <p:pic>
        <p:nvPicPr>
          <p:cNvPr id="12" name="Picture 11"/>
          <p:cNvPicPr>
            <a:picLocks noChangeAspect="1"/>
          </p:cNvPicPr>
          <p:nvPr/>
        </p:nvPicPr>
        <p:blipFill rotWithShape="1">
          <a:blip r:embed="rId5" cstate="print">
            <a:extLst>
              <a:ext uri="{28A0092B-C50C-407E-A947-70E740481C1C}">
                <a14:useLocalDpi xmlns:a14="http://schemas.microsoft.com/office/drawing/2010/main" val="0"/>
              </a:ext>
            </a:extLst>
          </a:blip>
          <a:srcRect t="9724" b="18247"/>
          <a:stretch/>
        </p:blipFill>
        <p:spPr>
          <a:xfrm>
            <a:off x="0" y="4728882"/>
            <a:ext cx="2746206" cy="2978202"/>
          </a:xfrm>
          <a:prstGeom prst="rect">
            <a:avLst/>
          </a:prstGeom>
        </p:spPr>
      </p:pic>
      <p:pic>
        <p:nvPicPr>
          <p:cNvPr id="6" name="Picture 5"/>
          <p:cNvPicPr>
            <a:picLocks noChangeAspect="1"/>
          </p:cNvPicPr>
          <p:nvPr/>
        </p:nvPicPr>
        <p:blipFill rotWithShape="1">
          <a:blip r:embed="rId5" cstate="print">
            <a:duotone>
              <a:schemeClr val="bg2">
                <a:shade val="45000"/>
                <a:satMod val="135000"/>
              </a:schemeClr>
              <a:prstClr val="white"/>
            </a:duotone>
            <a:extLst>
              <a:ext uri="{28A0092B-C50C-407E-A947-70E740481C1C}">
                <a14:useLocalDpi xmlns:a14="http://schemas.microsoft.com/office/drawing/2010/main" val="0"/>
              </a:ext>
            </a:extLst>
          </a:blip>
          <a:srcRect t="9724" b="18247"/>
          <a:stretch/>
        </p:blipFill>
        <p:spPr>
          <a:xfrm>
            <a:off x="-2" y="4728882"/>
            <a:ext cx="2746206" cy="2978202"/>
          </a:xfrm>
          <a:prstGeom prst="rect">
            <a:avLst/>
          </a:prstGeom>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35619" y="5542242"/>
            <a:ext cx="3030509" cy="2164842"/>
          </a:xfrm>
          <a:prstGeom prst="rect">
            <a:avLst/>
          </a:prstGeom>
        </p:spPr>
      </p:pic>
      <p:pic>
        <p:nvPicPr>
          <p:cNvPr id="8" name="Picture 7"/>
          <p:cNvPicPr>
            <a:picLocks noChangeAspect="1"/>
          </p:cNvPicPr>
          <p:nvPr/>
        </p:nvPicPr>
        <p:blipFill>
          <a:blip r:embed="rId6"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2835619" y="5542242"/>
            <a:ext cx="3030509" cy="2164842"/>
          </a:xfrm>
          <a:prstGeom prst="rect">
            <a:avLst/>
          </a:prstGeom>
        </p:spPr>
      </p:pic>
      <p:pic>
        <p:nvPicPr>
          <p:cNvPr id="9" name="Picture 8"/>
          <p:cNvPicPr>
            <a:picLocks noChangeAspect="1"/>
          </p:cNvPicPr>
          <p:nvPr/>
        </p:nvPicPr>
        <p:blipFill rotWithShape="1">
          <a:blip r:embed="rId7" cstate="print">
            <a:duotone>
              <a:schemeClr val="bg2">
                <a:shade val="45000"/>
                <a:satMod val="135000"/>
              </a:schemeClr>
              <a:prstClr val="white"/>
            </a:duotone>
            <a:extLst>
              <a:ext uri="{28A0092B-C50C-407E-A947-70E740481C1C}">
                <a14:useLocalDpi xmlns:a14="http://schemas.microsoft.com/office/drawing/2010/main" val="0"/>
              </a:ext>
            </a:extLst>
          </a:blip>
          <a:srcRect l="26835" r="13301" b="12125"/>
          <a:stretch/>
        </p:blipFill>
        <p:spPr>
          <a:xfrm>
            <a:off x="10929445" y="4926563"/>
            <a:ext cx="2841299" cy="2780522"/>
          </a:xfrm>
          <a:prstGeom prst="rect">
            <a:avLst/>
          </a:prstGeom>
        </p:spPr>
      </p:pic>
      <p:pic>
        <p:nvPicPr>
          <p:cNvPr id="10" name="Picture 9"/>
          <p:cNvPicPr>
            <a:picLocks noChangeAspect="1"/>
          </p:cNvPicPr>
          <p:nvPr/>
        </p:nvPicPr>
        <p:blipFill rotWithShape="1">
          <a:blip r:embed="rId8" cstate="print">
            <a:duotone>
              <a:schemeClr val="bg2">
                <a:shade val="45000"/>
                <a:satMod val="135000"/>
              </a:schemeClr>
              <a:prstClr val="white"/>
            </a:duotone>
            <a:extLst>
              <a:ext uri="{28A0092B-C50C-407E-A947-70E740481C1C}">
                <a14:useLocalDpi xmlns:a14="http://schemas.microsoft.com/office/drawing/2010/main" val="0"/>
              </a:ext>
            </a:extLst>
          </a:blip>
          <a:srcRect l="11370" t="13649" r="4776" b="10741"/>
          <a:stretch/>
        </p:blipFill>
        <p:spPr>
          <a:xfrm>
            <a:off x="0" y="1"/>
            <a:ext cx="3164829" cy="2200148"/>
          </a:xfrm>
          <a:prstGeom prst="rect">
            <a:avLst/>
          </a:prstGeom>
        </p:spPr>
      </p:pic>
      <p:sp>
        <p:nvSpPr>
          <p:cNvPr id="11" name="TextBox 10"/>
          <p:cNvSpPr txBox="1"/>
          <p:nvPr/>
        </p:nvSpPr>
        <p:spPr>
          <a:xfrm>
            <a:off x="3517640" y="999820"/>
            <a:ext cx="10299960" cy="1200329"/>
          </a:xfrm>
          <a:prstGeom prst="rect">
            <a:avLst/>
          </a:prstGeom>
          <a:noFill/>
        </p:spPr>
        <p:txBody>
          <a:bodyPr wrap="square" rtlCol="0">
            <a:spAutoFit/>
          </a:bodyPr>
          <a:lstStyle/>
          <a:p>
            <a:r>
              <a:rPr lang="en-US" sz="3600" b="1" dirty="0">
                <a:latin typeface="Garamond" panose="02020404030301010803" pitchFamily="18" charset="0"/>
              </a:rPr>
              <a:t>In the near future, many more homes are expected to be demolished. </a:t>
            </a:r>
          </a:p>
        </p:txBody>
      </p:sp>
      <p:sp>
        <p:nvSpPr>
          <p:cNvPr id="5" name="Slide Number Placeholder 4"/>
          <p:cNvSpPr>
            <a:spLocks noGrp="1"/>
          </p:cNvSpPr>
          <p:nvPr>
            <p:ph type="sldNum" sz="quarter" idx="12"/>
          </p:nvPr>
        </p:nvSpPr>
        <p:spPr/>
        <p:txBody>
          <a:bodyPr/>
          <a:lstStyle/>
          <a:p>
            <a:fld id="{B3A881F4-2026-46E0-8375-5DA0CE29D28A}" type="slidenum">
              <a:rPr lang="en-US" smtClean="0"/>
              <a:t>8</a:t>
            </a:fld>
            <a:endParaRPr lang="en-US"/>
          </a:p>
        </p:txBody>
      </p:sp>
    </p:spTree>
    <p:extLst>
      <p:ext uri="{BB962C8B-B14F-4D97-AF65-F5344CB8AC3E}">
        <p14:creationId xmlns:p14="http://schemas.microsoft.com/office/powerpoint/2010/main" val="2715465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3817600" cy="7684993"/>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t="61547"/>
          <a:stretch/>
        </p:blipFill>
        <p:spPr>
          <a:xfrm>
            <a:off x="43801" y="4683967"/>
            <a:ext cx="10685209" cy="2515834"/>
          </a:xfrm>
          <a:prstGeom prst="rect">
            <a:avLst/>
          </a:prstGeom>
        </p:spPr>
      </p:pic>
      <p:pic>
        <p:nvPicPr>
          <p:cNvPr id="12" name="Picture 11"/>
          <p:cNvPicPr>
            <a:picLocks noChangeAspect="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t="61547"/>
          <a:stretch/>
        </p:blipFill>
        <p:spPr>
          <a:xfrm>
            <a:off x="43802" y="4683967"/>
            <a:ext cx="10685209" cy="2515834"/>
          </a:xfrm>
          <a:prstGeom prst="rect">
            <a:avLst/>
          </a:prstGeom>
        </p:spPr>
      </p:pic>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69582" r="643" b="37404"/>
          <a:stretch/>
        </p:blipFill>
        <p:spPr>
          <a:xfrm>
            <a:off x="10814177" y="3973644"/>
            <a:ext cx="2883161" cy="3711349"/>
          </a:xfrm>
          <a:prstGeom prst="rect">
            <a:avLst/>
          </a:prstGeom>
        </p:spPr>
      </p:pic>
      <p:pic>
        <p:nvPicPr>
          <p:cNvPr id="13" name="Picture 12"/>
          <p:cNvPicPr>
            <a:picLocks noChangeAspect="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l="69582" r="643" b="37404"/>
          <a:stretch/>
        </p:blipFill>
        <p:spPr>
          <a:xfrm>
            <a:off x="10814177" y="3973644"/>
            <a:ext cx="2883161" cy="3711349"/>
          </a:xfrm>
          <a:prstGeom prst="rect">
            <a:avLst/>
          </a:prstGeom>
        </p:spPr>
      </p:pic>
      <p:sp>
        <p:nvSpPr>
          <p:cNvPr id="7" name="TextBox 6"/>
          <p:cNvSpPr txBox="1"/>
          <p:nvPr/>
        </p:nvSpPr>
        <p:spPr>
          <a:xfrm>
            <a:off x="43802" y="87203"/>
            <a:ext cx="13429602" cy="1569660"/>
          </a:xfrm>
          <a:prstGeom prst="rect">
            <a:avLst/>
          </a:prstGeom>
          <a:noFill/>
        </p:spPr>
        <p:txBody>
          <a:bodyPr wrap="square" rtlCol="0">
            <a:spAutoFit/>
          </a:bodyPr>
          <a:lstStyle/>
          <a:p>
            <a:r>
              <a:rPr lang="en-US" sz="3200" b="1" dirty="0">
                <a:solidFill>
                  <a:schemeClr val="bg1">
                    <a:lumMod val="95000"/>
                  </a:schemeClr>
                </a:solidFill>
                <a:latin typeface="Garamond" panose="02020404030301010803" pitchFamily="18" charset="0"/>
              </a:rPr>
              <a:t>Currently, Easton has no laws to prevent buildings from being demolished, no matter how beautiful or historic they are and no matter how much they contribute to the character, vitality and diversity of their neighborhood. </a:t>
            </a:r>
          </a:p>
        </p:txBody>
      </p:sp>
      <p:sp>
        <p:nvSpPr>
          <p:cNvPr id="8" name="TextBox 7"/>
          <p:cNvSpPr txBox="1"/>
          <p:nvPr/>
        </p:nvSpPr>
        <p:spPr>
          <a:xfrm>
            <a:off x="43802" y="1652615"/>
            <a:ext cx="13429602" cy="1077218"/>
          </a:xfrm>
          <a:prstGeom prst="rect">
            <a:avLst/>
          </a:prstGeom>
          <a:noFill/>
        </p:spPr>
        <p:txBody>
          <a:bodyPr wrap="square" rtlCol="0">
            <a:spAutoFit/>
          </a:bodyPr>
          <a:lstStyle/>
          <a:p>
            <a:r>
              <a:rPr lang="en-US" sz="3200" b="1" dirty="0">
                <a:solidFill>
                  <a:schemeClr val="bg1">
                    <a:lumMod val="95000"/>
                  </a:schemeClr>
                </a:solidFill>
                <a:latin typeface="Garamond" panose="02020404030301010803" pitchFamily="18" charset="0"/>
              </a:rPr>
              <a:t>The incremental removal of housing stock has caused both a decline in the quality of life on College Hill and a loss of affordable housing.</a:t>
            </a:r>
          </a:p>
        </p:txBody>
      </p:sp>
      <p:sp>
        <p:nvSpPr>
          <p:cNvPr id="9" name="TextBox 8"/>
          <p:cNvSpPr txBox="1"/>
          <p:nvPr/>
        </p:nvSpPr>
        <p:spPr>
          <a:xfrm>
            <a:off x="387998" y="3081092"/>
            <a:ext cx="13429602" cy="892552"/>
          </a:xfrm>
          <a:prstGeom prst="rect">
            <a:avLst/>
          </a:prstGeom>
          <a:noFill/>
        </p:spPr>
        <p:txBody>
          <a:bodyPr wrap="square" rtlCol="0">
            <a:spAutoFit/>
          </a:bodyPr>
          <a:lstStyle/>
          <a:p>
            <a:pPr algn="ctr"/>
            <a:r>
              <a:rPr lang="en-US" sz="2800" b="1" i="1" dirty="0">
                <a:solidFill>
                  <a:schemeClr val="bg1">
                    <a:lumMod val="95000"/>
                  </a:schemeClr>
                </a:solidFill>
                <a:latin typeface="Garamond" panose="02020404030301010803" pitchFamily="18" charset="0"/>
              </a:rPr>
              <a:t>“We are only the trustees for those who come after us.”</a:t>
            </a:r>
          </a:p>
          <a:p>
            <a:pPr algn="ctr"/>
            <a:r>
              <a:rPr lang="en-US" sz="2400" b="1" dirty="0">
                <a:solidFill>
                  <a:schemeClr val="bg1">
                    <a:lumMod val="95000"/>
                  </a:schemeClr>
                </a:solidFill>
                <a:latin typeface="Garamond" panose="02020404030301010803" pitchFamily="18" charset="0"/>
              </a:rPr>
              <a:t>William Morris</a:t>
            </a:r>
          </a:p>
        </p:txBody>
      </p:sp>
      <p:sp>
        <p:nvSpPr>
          <p:cNvPr id="3" name="Slide Number Placeholder 2"/>
          <p:cNvSpPr>
            <a:spLocks noGrp="1"/>
          </p:cNvSpPr>
          <p:nvPr>
            <p:ph type="sldNum" sz="quarter" idx="12"/>
          </p:nvPr>
        </p:nvSpPr>
        <p:spPr/>
        <p:txBody>
          <a:bodyPr/>
          <a:lstStyle/>
          <a:p>
            <a:fld id="{B3A881F4-2026-46E0-8375-5DA0CE29D28A}" type="slidenum">
              <a:rPr lang="en-US" smtClean="0"/>
              <a:t>9</a:t>
            </a:fld>
            <a:endParaRPr lang="en-US"/>
          </a:p>
        </p:txBody>
      </p:sp>
    </p:spTree>
    <p:extLst>
      <p:ext uri="{BB962C8B-B14F-4D97-AF65-F5344CB8AC3E}">
        <p14:creationId xmlns:p14="http://schemas.microsoft.com/office/powerpoint/2010/main" val="3945731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966</TotalTime>
  <Words>410</Words>
  <Application>Microsoft Office PowerPoint</Application>
  <PresentationFormat>Custom</PresentationFormat>
  <Paragraphs>35</Paragraphs>
  <Slides>9</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9</vt:i4>
      </vt:variant>
    </vt:vector>
  </HeadingPairs>
  <TitlesOfParts>
    <vt:vector size="14" baseType="lpstr">
      <vt:lpstr>Arial</vt:lpstr>
      <vt:lpstr>Calibri</vt:lpstr>
      <vt:lpstr>Calibri Light</vt:lpstr>
      <vt:lpstr>Garamond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Paul Felder</dc:creator>
  <cp:lastModifiedBy>Janet Robertson</cp:lastModifiedBy>
  <cp:revision>37</cp:revision>
  <dcterms:created xsi:type="dcterms:W3CDTF">2019-06-11T13:15:05Z</dcterms:created>
  <dcterms:modified xsi:type="dcterms:W3CDTF">2019-10-21T00:26:00Z</dcterms:modified>
</cp:coreProperties>
</file>