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70" r:id="rId15"/>
    <p:sldId id="267" r:id="rId16"/>
    <p:sldId id="268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9" r:id="rId32"/>
    <p:sldId id="286" r:id="rId33"/>
    <p:sldId id="28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1672-2586-4160-8A2A-A27174BA90F4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9EF-E489-44B8-A69E-7FBBDC928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31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1672-2586-4160-8A2A-A27174BA90F4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9EF-E489-44B8-A69E-7FBBDC928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95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1672-2586-4160-8A2A-A27174BA90F4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9EF-E489-44B8-A69E-7FBBDC928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7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1672-2586-4160-8A2A-A27174BA90F4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9EF-E489-44B8-A69E-7FBBDC928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53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1672-2586-4160-8A2A-A27174BA90F4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9EF-E489-44B8-A69E-7FBBDC928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85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1672-2586-4160-8A2A-A27174BA90F4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9EF-E489-44B8-A69E-7FBBDC928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0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1672-2586-4160-8A2A-A27174BA90F4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9EF-E489-44B8-A69E-7FBBDC928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4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1672-2586-4160-8A2A-A27174BA90F4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9EF-E489-44B8-A69E-7FBBDC928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19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1672-2586-4160-8A2A-A27174BA90F4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9EF-E489-44B8-A69E-7FBBDC928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27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1672-2586-4160-8A2A-A27174BA90F4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9EF-E489-44B8-A69E-7FBBDC928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1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71672-2586-4160-8A2A-A27174BA90F4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9EF-E489-44B8-A69E-7FBBDC928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7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71672-2586-4160-8A2A-A27174BA90F4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189EF-E489-44B8-A69E-7FBBDC928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9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26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22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60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30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17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55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98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95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12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38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08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93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30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17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07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7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89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78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47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22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61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06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51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97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866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78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" y="1575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14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04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98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92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94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15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0</Words>
  <Application>Microsoft Office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Felder</dc:creator>
  <cp:lastModifiedBy>Paul Felder</cp:lastModifiedBy>
  <cp:revision>7</cp:revision>
  <dcterms:created xsi:type="dcterms:W3CDTF">2019-10-23T14:42:00Z</dcterms:created>
  <dcterms:modified xsi:type="dcterms:W3CDTF">2019-11-01T18:55:08Z</dcterms:modified>
</cp:coreProperties>
</file>