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31B1-85BC-43B9-9915-17859876B06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C127-C98C-422D-B625-6383603EC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6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31B1-85BC-43B9-9915-17859876B06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C127-C98C-422D-B625-6383603EC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6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31B1-85BC-43B9-9915-17859876B06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C127-C98C-422D-B625-6383603EC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31B1-85BC-43B9-9915-17859876B06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C127-C98C-422D-B625-6383603EC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5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31B1-85BC-43B9-9915-17859876B06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C127-C98C-422D-B625-6383603EC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6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31B1-85BC-43B9-9915-17859876B06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C127-C98C-422D-B625-6383603EC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4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31B1-85BC-43B9-9915-17859876B06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C127-C98C-422D-B625-6383603EC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92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31B1-85BC-43B9-9915-17859876B06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C127-C98C-422D-B625-6383603EC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5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31B1-85BC-43B9-9915-17859876B06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C127-C98C-422D-B625-6383603EC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58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31B1-85BC-43B9-9915-17859876B06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C127-C98C-422D-B625-6383603EC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D31B1-85BC-43B9-9915-17859876B06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7C127-C98C-422D-B625-6383603EC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62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D31B1-85BC-43B9-9915-17859876B064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7C127-C98C-422D-B625-6383603EC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4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"/>
            <a:ext cx="12192000" cy="685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70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"/>
            <a:ext cx="12192000" cy="685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84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"/>
            <a:ext cx="12192000" cy="685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75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"/>
            <a:ext cx="12192000" cy="685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02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"/>
            <a:ext cx="12192000" cy="685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59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"/>
            <a:ext cx="12192000" cy="685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62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"/>
            <a:ext cx="12192000" cy="685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92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"/>
            <a:ext cx="12192000" cy="685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58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"/>
            <a:ext cx="12192000" cy="685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4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"/>
            <a:ext cx="12192000" cy="685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90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"/>
            <a:ext cx="12192000" cy="685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8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"/>
            <a:ext cx="12192000" cy="685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82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"/>
            <a:ext cx="12192000" cy="685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32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"/>
            <a:ext cx="12192000" cy="685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13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"/>
            <a:ext cx="12192000" cy="685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59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"/>
            <a:ext cx="12192000" cy="685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17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"/>
            <a:ext cx="12192000" cy="685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33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"/>
            <a:ext cx="12192000" cy="685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93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"/>
            <a:ext cx="12192000" cy="685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66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"/>
            <a:ext cx="12192000" cy="685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09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"/>
            <a:ext cx="12192000" cy="685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52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"/>
            <a:ext cx="12192000" cy="685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86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"/>
            <a:ext cx="12192000" cy="685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23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"/>
            <a:ext cx="12192000" cy="685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04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"/>
            <a:ext cx="12192000" cy="685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99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Felder</dc:creator>
  <cp:lastModifiedBy>Paul Felder</cp:lastModifiedBy>
  <cp:revision>4</cp:revision>
  <dcterms:created xsi:type="dcterms:W3CDTF">2019-12-08T15:17:17Z</dcterms:created>
  <dcterms:modified xsi:type="dcterms:W3CDTF">2019-12-10T14:52:29Z</dcterms:modified>
</cp:coreProperties>
</file>